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96" r:id="rId3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-102" y="-7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510" y="0"/>
            <a:ext cx="4301543" cy="341458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730D23C1-D622-4C42-B4C8-842094888A1A}" type="datetimeFigureOut">
              <a:rPr lang="es-ES" smtClean="0"/>
              <a:t>07/05/2025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510" y="6456219"/>
            <a:ext cx="4301543" cy="341457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10E06B1C-DC19-461A-9C59-939C7BCB6AB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0F8B-9371-4039-82B4-95BB759707EB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1E1C-94B8-4C23-AB76-DBF452333504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3DB4-B282-4B80-9BF4-731F5C74E640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 hasCustomPrompt="1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E804-7A33-492E-8D4E-0BD8F43197BD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D8D7-627F-4684-805A-FA8C102B775E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289-CD1F-4929-AB4F-B496404BC5E2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4921-4908-4AD5-85DF-3C7B5493B175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699-E05E-4E41-B123-965E714728C3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D2044-125D-4B37-8199-E5373BDC8A32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BF1B-6936-4FF5-99B8-891BC1F4E0AA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6C429-54B2-4E2C-A0A6-8B797E1CFDD5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4ABB-3A73-4018-960F-AF433F9B68E4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9315-D093-40CC-93E6-A414BFA98AB5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970E-C04D-4AF3-9437-670DFB0A9D78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5765-B5FB-408E-8244-E91C1AB20E0C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8036-4035-4948-AF1E-2E1D2BFF6AE2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B26C-3A6A-45E8-971D-041E67F3BE96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C4871C8-3D2B-4E8A-84C5-1D92EA80857F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304800" y="54990"/>
            <a:ext cx="10836244" cy="1456296"/>
          </a:xfrm>
          <a:prstGeom prst="rect">
            <a:avLst/>
          </a:prstGeom>
        </p:spPr>
        <p:txBody>
          <a:bodyPr vert="horz" wrap="square" lIns="0" tIns="466852" rIns="0" bIns="0" rtlCol="0">
            <a:spAutoFit/>
          </a:bodyPr>
          <a:lstStyle/>
          <a:p>
            <a:pPr marL="703580">
              <a:lnSpc>
                <a:spcPct val="100000"/>
              </a:lnSpc>
              <a:spcBef>
                <a:spcPts val="95"/>
              </a:spcBef>
            </a:pPr>
            <a:r>
              <a:rPr lang="es-ES_tradnl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ESCUELAS DE ARTE Y </a:t>
            </a:r>
            <a:br>
              <a:rPr lang="es-ES_tradnl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_tradnl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ESCUELAS DE ARTE Y SUPERIORES DE DISEÑO EN CLM</a:t>
            </a:r>
            <a:endParaRPr sz="3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5945508" y="1785801"/>
            <a:ext cx="6097554" cy="425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51100" marR="5080" algn="r">
              <a:lnSpc>
                <a:spcPct val="152000"/>
              </a:lnSpc>
              <a:spcBef>
                <a:spcPts val="100"/>
              </a:spcBef>
              <a:tabLst>
                <a:tab pos="3455670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Superior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Diseño</a:t>
            </a:r>
            <a:r>
              <a:rPr lang="es-ES" sz="16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Antonio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López</a:t>
            </a:r>
            <a:r>
              <a:rPr lang="es-ES" sz="16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(Tomelloso)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L="1990725" marR="5080" algn="r">
              <a:lnSpc>
                <a:spcPct val="152000"/>
              </a:lnSpc>
              <a:spcBef>
                <a:spcPts val="625"/>
              </a:spcBef>
              <a:tabLst>
                <a:tab pos="3455670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y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Superior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4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Diseño</a:t>
            </a:r>
            <a:r>
              <a:rPr lang="es-ES" sz="1600" b="1" spc="-5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Pedro</a:t>
            </a:r>
            <a:r>
              <a:rPr lang="es-ES" sz="16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Almodóvar</a:t>
            </a:r>
            <a:r>
              <a:rPr lang="es-ES" sz="1600" b="1" spc="-5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(Ciudad-Real)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R="6985" algn="r">
              <a:lnSpc>
                <a:spcPct val="100000"/>
              </a:lnSpc>
              <a:spcBef>
                <a:spcPts val="1750"/>
              </a:spcBef>
              <a:tabLst>
                <a:tab pos="286385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4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Talavera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L="0" marR="6350" lvl="1" algn="r">
              <a:lnSpc>
                <a:spcPct val="100000"/>
              </a:lnSpc>
              <a:spcBef>
                <a:spcPts val="2155"/>
              </a:spcBef>
              <a:tabLst>
                <a:tab pos="342265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Toledo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R="6985" algn="r">
              <a:lnSpc>
                <a:spcPct val="100000"/>
              </a:lnSpc>
              <a:spcBef>
                <a:spcPts val="2195"/>
              </a:spcBef>
              <a:tabLst>
                <a:tab pos="342265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Albacete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R="6350" algn="r">
              <a:lnSpc>
                <a:spcPct val="100000"/>
              </a:lnSpc>
              <a:spcBef>
                <a:spcPts val="2200"/>
              </a:spcBef>
              <a:tabLst>
                <a:tab pos="342265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4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José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María</a:t>
            </a:r>
            <a:r>
              <a:rPr lang="es-ES" sz="16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Cruz</a:t>
            </a:r>
            <a:r>
              <a:rPr lang="es-ES" sz="160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Novillo</a:t>
            </a:r>
            <a:r>
              <a:rPr lang="es-ES" sz="1600" b="1" spc="-5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(Cuenca)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  <a:p>
            <a:pPr marR="6350" algn="r">
              <a:lnSpc>
                <a:spcPct val="100000"/>
              </a:lnSpc>
              <a:spcBef>
                <a:spcPts val="2205"/>
              </a:spcBef>
              <a:tabLst>
                <a:tab pos="342265" algn="l"/>
              </a:tabLst>
            </a:pP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Escuela</a:t>
            </a:r>
            <a:r>
              <a:rPr lang="es-ES" sz="16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Arte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Elena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de</a:t>
            </a:r>
            <a:r>
              <a:rPr lang="es-ES" sz="1600" b="1" spc="-3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la</a:t>
            </a:r>
            <a:r>
              <a:rPr lang="es-ES" sz="1600" b="1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Cruz</a:t>
            </a:r>
            <a:r>
              <a:rPr lang="es-ES" sz="1600" b="1" spc="-2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Martín</a:t>
            </a:r>
            <a:r>
              <a:rPr lang="es-ES" sz="1600" b="1" spc="-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es-ES" sz="1600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(Guadalajara)</a:t>
            </a:r>
            <a:endParaRPr lang="es-ES"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7" name="object 3"/>
          <p:cNvSpPr txBox="1"/>
          <p:nvPr/>
        </p:nvSpPr>
        <p:spPr>
          <a:xfrm>
            <a:off x="472289" y="1576014"/>
            <a:ext cx="3518815" cy="51264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ES_tradnl" dirty="0">
                <a:latin typeface="Calibri" panose="020F0502020204030204"/>
                <a:cs typeface="Calibri" panose="020F0502020204030204"/>
              </a:rPr>
              <a:t>En las escuelas de arte se imparten diferentes niveles de enseñanza: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AutoNum type="arabicPeriod"/>
            </a:pPr>
            <a:r>
              <a:rPr lang="es-ES_tradnl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/>
                <a:cs typeface="Calibri" panose="020F0502020204030204"/>
              </a:rPr>
              <a:t>Bachillerato de artes </a:t>
            </a:r>
            <a:r>
              <a:rPr lang="es-ES_tradnl" dirty="0">
                <a:latin typeface="Calibri" panose="020F0502020204030204"/>
                <a:cs typeface="Calibri" panose="020F0502020204030204"/>
              </a:rPr>
              <a:t>en sus dos modalidades: </a:t>
            </a:r>
          </a:p>
          <a:p>
            <a:pPr marL="755650" marR="5080" lvl="1" indent="-285750" algn="just"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s-ES_tradnl" dirty="0">
                <a:latin typeface="Calibri" panose="020F0502020204030204"/>
                <a:cs typeface="Calibri" panose="020F0502020204030204"/>
              </a:rPr>
              <a:t>Artes plásticas, imagen y diseño.</a:t>
            </a:r>
          </a:p>
          <a:p>
            <a:pPr marL="755650" marR="5080" lvl="1" indent="-285750" algn="just"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s-ES_tradnl" dirty="0">
                <a:latin typeface="Calibri" panose="020F0502020204030204"/>
                <a:cs typeface="Calibri" panose="020F0502020204030204"/>
              </a:rPr>
              <a:t>Música y artes escénicas.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s-ES_tradnl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ES_tradnl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/>
                <a:cs typeface="Calibri" panose="020F0502020204030204"/>
              </a:rPr>
              <a:t>2</a:t>
            </a:r>
            <a:r>
              <a:rPr lang="es-ES_tradnl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alibri" panose="020F0502020204030204"/>
                <a:cs typeface="Calibri" panose="020F0502020204030204"/>
              </a:rPr>
              <a:t>. Ciclos formativos de artes plásticas y diseño de grado medio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s-ES_tradnl" b="1" dirty="0">
              <a:solidFill>
                <a:schemeClr val="bg2">
                  <a:lumMod val="40000"/>
                  <a:lumOff val="60000"/>
                </a:schemeClr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ES_tradnl" b="1" dirty="0">
                <a:solidFill>
                  <a:schemeClr val="bg2">
                    <a:lumMod val="40000"/>
                    <a:lumOff val="60000"/>
                  </a:schemeClr>
                </a:solidFill>
                <a:latin typeface="Calibri" panose="020F0502020204030204"/>
                <a:cs typeface="Calibri" panose="020F0502020204030204"/>
              </a:rPr>
              <a:t>3. Ciclos formativos de artes plásticas y diseño de grado superior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s-ES_tradnl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ES_tradnl" dirty="0">
                <a:solidFill>
                  <a:srgbClr val="FFFF00"/>
                </a:solidFill>
                <a:latin typeface="Calibri" panose="020F0502020204030204"/>
                <a:cs typeface="Calibri" panose="020F0502020204030204"/>
              </a:rPr>
              <a:t>4</a:t>
            </a:r>
            <a:r>
              <a:rPr lang="es-ES_tradnl" b="1" dirty="0">
                <a:solidFill>
                  <a:srgbClr val="FFFF00"/>
                </a:solidFill>
                <a:latin typeface="Calibri" panose="020F0502020204030204"/>
                <a:cs typeface="Calibri" panose="020F0502020204030204"/>
              </a:rPr>
              <a:t>. Enseñanzas artísticas superiores de diseño</a:t>
            </a:r>
            <a:r>
              <a:rPr lang="es-ES_tradnl" dirty="0">
                <a:latin typeface="Calibri" panose="020F0502020204030204"/>
                <a:cs typeface="Calibri" panose="020F0502020204030204"/>
              </a:rPr>
              <a:t>, equivalentes a los estudios universitarios de grado 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AutoNum type="arabicPeriod"/>
            </a:pPr>
            <a:endParaRPr lang="es-ES_tradnl" b="1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749E90D-3AFA-9893-7E2B-B6650342CB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4191000" y="1785801"/>
            <a:ext cx="3657600" cy="3810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4">
                <a:lumMod val="75000"/>
              </a:schemeClr>
            </a:solidFill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/>
          <p:nvPr/>
        </p:nvSpPr>
        <p:spPr>
          <a:xfrm>
            <a:off x="168998" y="204709"/>
            <a:ext cx="4455465" cy="28007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571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s-ES" sz="1400" b="1" dirty="0"/>
              <a:t>EA ALBACETE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Ciclos Formativos De Grado Medio</a:t>
            </a:r>
            <a:endParaRPr lang="es-ES" sz="11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s-ES" sz="1100" dirty="0"/>
              <a:t>Asistencia al Producto Gráfico Interactivo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Ciclos Formativos De Grado Superior</a:t>
            </a:r>
            <a:endParaRPr lang="es-ES" sz="11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s-ES" sz="1100" dirty="0"/>
              <a:t>Animación</a:t>
            </a:r>
          </a:p>
          <a:p>
            <a:pPr marL="0" indent="0">
              <a:buNone/>
            </a:pPr>
            <a:r>
              <a:rPr lang="es-ES" sz="1100" dirty="0"/>
              <a:t>Gráfica Publicitaria</a:t>
            </a:r>
          </a:p>
          <a:p>
            <a:pPr marL="0" indent="0">
              <a:buNone/>
            </a:pPr>
            <a:r>
              <a:rPr lang="es-ES" sz="1100" dirty="0"/>
              <a:t>Fotografía</a:t>
            </a:r>
          </a:p>
          <a:p>
            <a:pPr marL="0" indent="0">
              <a:buNone/>
            </a:pPr>
            <a:r>
              <a:rPr lang="es-ES" sz="1100" dirty="0"/>
              <a:t>Proyectos y Dirección de Obras de Decoración</a:t>
            </a:r>
          </a:p>
          <a:p>
            <a:pPr marL="0" indent="0">
              <a:buNone/>
            </a:pPr>
            <a:r>
              <a:rPr lang="es-ES" sz="1100" dirty="0"/>
              <a:t>Amueblamiento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886200" y="228600"/>
            <a:ext cx="3581400" cy="2543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400" b="1" dirty="0">
                <a:latin typeface="+mj-lt"/>
                <a:ea typeface="+mj-ea"/>
                <a:cs typeface="+mj-cs"/>
              </a:rPr>
              <a:t>EA ELENA DE LA CRUZ MARTÍN de Guadalajara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Medio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latin typeface="+mj-lt"/>
                <a:ea typeface="+mj-ea"/>
                <a:cs typeface="+mj-cs"/>
              </a:rPr>
              <a:t>Asistencia Al Producto Gráfico Impreso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Superior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latin typeface="+mj-lt"/>
                <a:ea typeface="+mj-ea"/>
                <a:cs typeface="+mj-cs"/>
              </a:rPr>
              <a:t>Gráfica Impresa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latin typeface="+mj-lt"/>
                <a:ea typeface="+mj-ea"/>
                <a:cs typeface="+mj-cs"/>
              </a:rPr>
              <a:t>Fotografía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latin typeface="+mj-lt"/>
                <a:ea typeface="+mj-ea"/>
                <a:cs typeface="+mj-cs"/>
              </a:rPr>
              <a:t>Proyectos Y Dirección De Obras De Decoración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latin typeface="+mj-lt"/>
                <a:ea typeface="+mj-ea"/>
                <a:cs typeface="+mj-cs"/>
              </a:rPr>
              <a:t>Ilustración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_tradnl" altLang="es-ES" sz="1100" dirty="0">
                <a:latin typeface="+mj-lt"/>
                <a:ea typeface="+mj-ea"/>
                <a:cs typeface="+mj-cs"/>
              </a:rPr>
              <a:t>Modelismo de indumentaria</a:t>
            </a:r>
          </a:p>
        </p:txBody>
      </p:sp>
      <p:sp>
        <p:nvSpPr>
          <p:cNvPr id="5" name="Marcador de texto 2"/>
          <p:cNvSpPr txBox="1"/>
          <p:nvPr/>
        </p:nvSpPr>
        <p:spPr>
          <a:xfrm>
            <a:off x="7460810" y="53727"/>
            <a:ext cx="3124200" cy="337527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571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s-ES" sz="1400" b="1" dirty="0"/>
              <a:t>EA TALAVERA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Ciclos Formativos De Grado Medio</a:t>
            </a:r>
          </a:p>
          <a:p>
            <a:pPr marL="0" indent="0">
              <a:buNone/>
            </a:pPr>
            <a:r>
              <a:rPr lang="es-ES" sz="1100" dirty="0"/>
              <a:t>Asistencia al Producto Gráfico Impreso</a:t>
            </a:r>
          </a:p>
          <a:p>
            <a:pPr marL="0" indent="0">
              <a:buNone/>
            </a:pPr>
            <a:r>
              <a:rPr lang="es-ES" sz="1100" dirty="0"/>
              <a:t>Decoración Cerámica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Ciclos Formativos De Grado Superior</a:t>
            </a:r>
          </a:p>
          <a:p>
            <a:pPr marL="0" indent="0">
              <a:buNone/>
            </a:pPr>
            <a:r>
              <a:rPr lang="es-ES" sz="1100" dirty="0"/>
              <a:t>Cerámica Artística</a:t>
            </a:r>
          </a:p>
          <a:p>
            <a:pPr marL="0" indent="0">
              <a:buNone/>
            </a:pPr>
            <a:r>
              <a:rPr lang="es-ES" sz="1100" dirty="0"/>
              <a:t>Fotografía</a:t>
            </a:r>
          </a:p>
          <a:p>
            <a:pPr marL="0" indent="0">
              <a:buNone/>
            </a:pPr>
            <a:r>
              <a:rPr lang="es-ES" sz="1100" dirty="0"/>
              <a:t>Gráfica Audiovisual</a:t>
            </a:r>
          </a:p>
          <a:p>
            <a:pPr marL="0" indent="0">
              <a:buNone/>
            </a:pPr>
            <a:r>
              <a:rPr lang="es-ES_tradnl" altLang="es-ES" sz="1100" dirty="0"/>
              <a:t>Proyectos y dirección de obras de decoración</a:t>
            </a:r>
          </a:p>
        </p:txBody>
      </p:sp>
      <p:sp>
        <p:nvSpPr>
          <p:cNvPr id="6" name="Marcador de texto 2"/>
          <p:cNvSpPr txBox="1"/>
          <p:nvPr/>
        </p:nvSpPr>
        <p:spPr>
          <a:xfrm>
            <a:off x="168998" y="4144912"/>
            <a:ext cx="2921599" cy="2717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800" b="0" i="0">
                <a:solidFill>
                  <a:schemeClr val="bg1"/>
                </a:solidFill>
                <a:latin typeface="Calibri" panose="020F0502020204030204"/>
                <a:ea typeface="+mn-ea"/>
                <a:cs typeface="Calibri" panose="020F0502020204030204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EASD ANTONIO LÓPEZ de Tomelloso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Medio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Asistencia Al Producto Gráfico Interactivo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Superior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Gráfica Publicitaria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Fotografía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Ilustración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Enseñanzas Artísticas Superiores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Diseño De Producto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</a:pPr>
            <a:endParaRPr lang="es-ES" sz="11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Marcador de texto 4"/>
          <p:cNvSpPr txBox="1"/>
          <p:nvPr/>
        </p:nvSpPr>
        <p:spPr>
          <a:xfrm>
            <a:off x="9448800" y="3521710"/>
            <a:ext cx="3540760" cy="32594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571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s-ES" sz="1400" b="1" dirty="0"/>
              <a:t>EA TOLEDO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Ciclos Formativos De Grado Medio</a:t>
            </a:r>
          </a:p>
          <a:p>
            <a:pPr marL="0" indent="0">
              <a:buNone/>
            </a:pPr>
            <a:r>
              <a:rPr lang="es-ES" sz="1100" dirty="0"/>
              <a:t>Decoración Cerámica</a:t>
            </a:r>
          </a:p>
          <a:p>
            <a:pPr marL="0" indent="0">
              <a:buNone/>
            </a:pPr>
            <a:r>
              <a:rPr lang="es-ES" sz="1100" dirty="0"/>
              <a:t>Asistencia Al Producto Gráfico Impreso</a:t>
            </a:r>
          </a:p>
          <a:p>
            <a:pPr marL="0" indent="0">
              <a:buNone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Ciclos Formativos De Grado Superior</a:t>
            </a:r>
          </a:p>
          <a:p>
            <a:pPr marL="0" indent="0">
              <a:buNone/>
            </a:pPr>
            <a:r>
              <a:rPr lang="es-ES" sz="1100" dirty="0"/>
              <a:t>Ilustración</a:t>
            </a:r>
          </a:p>
          <a:p>
            <a:pPr marL="0" indent="0">
              <a:buNone/>
            </a:pPr>
            <a:r>
              <a:rPr lang="es-ES" sz="1100" dirty="0"/>
              <a:t>Gráfica Publicitaria</a:t>
            </a:r>
          </a:p>
          <a:p>
            <a:pPr marL="0" indent="0">
              <a:buNone/>
            </a:pPr>
            <a:r>
              <a:rPr lang="es-ES" sz="1100" dirty="0"/>
              <a:t>Gráfica Interactiva</a:t>
            </a:r>
          </a:p>
          <a:p>
            <a:pPr marL="0" indent="0">
              <a:buNone/>
            </a:pPr>
            <a:r>
              <a:rPr lang="es-ES" sz="1100" dirty="0"/>
              <a:t>Amueblamiento</a:t>
            </a:r>
          </a:p>
          <a:p>
            <a:pPr marL="0" indent="0">
              <a:buNone/>
            </a:pPr>
            <a:r>
              <a:rPr lang="es-ES" sz="1100" dirty="0"/>
              <a:t>Estilismo de Indumentaria</a:t>
            </a:r>
          </a:p>
          <a:p>
            <a:pPr marL="0" indent="0">
              <a:buNone/>
            </a:pPr>
            <a:r>
              <a:rPr lang="es-ES_tradnl" altLang="es-ES" sz="1100" dirty="0"/>
              <a:t>Técnicas escultóricas</a:t>
            </a:r>
          </a:p>
        </p:txBody>
      </p:sp>
      <p:sp>
        <p:nvSpPr>
          <p:cNvPr id="8" name="Marcador de texto 4"/>
          <p:cNvSpPr txBox="1"/>
          <p:nvPr/>
        </p:nvSpPr>
        <p:spPr>
          <a:xfrm>
            <a:off x="3581400" y="3852022"/>
            <a:ext cx="3581400" cy="26868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800" b="0" i="0">
                <a:solidFill>
                  <a:schemeClr val="bg1"/>
                </a:solidFill>
                <a:latin typeface="Calibri" panose="020F0502020204030204"/>
                <a:ea typeface="+mn-ea"/>
                <a:cs typeface="Calibri" panose="020F0502020204030204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ES" sz="1800" b="0" i="0" u="none" strike="noStrike" baseline="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EA CRUZ NOVILLO de Cuenca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Medio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Asistencia al Producto Gráfico Interactivo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Serigrafía Artística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Superior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Cómic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Fotografía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Gráfica Publicitaria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Edición de Arte</a:t>
            </a:r>
          </a:p>
        </p:txBody>
      </p:sp>
      <p:sp>
        <p:nvSpPr>
          <p:cNvPr id="9" name="Marcador de texto 4"/>
          <p:cNvSpPr txBox="1"/>
          <p:nvPr/>
        </p:nvSpPr>
        <p:spPr>
          <a:xfrm>
            <a:off x="6629400" y="4199643"/>
            <a:ext cx="3375849" cy="2318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800" b="0" i="0">
                <a:solidFill>
                  <a:schemeClr val="bg1"/>
                </a:solidFill>
                <a:latin typeface="Calibri" panose="020F0502020204030204"/>
                <a:ea typeface="+mn-ea"/>
                <a:cs typeface="Calibri" panose="020F0502020204030204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EASD PEDRO ALMODÓVAR de 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Ciudad Real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Ciclos Formativos De Grado Medio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Asistencia Al Producto Gráfico Impreso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Serigrafía Artística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b="1" u="sng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Enseñanzas Artísticas Superiores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Diseño Gráfico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s-ES" sz="1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Diseño De Interiores</a:t>
            </a:r>
          </a:p>
          <a:p>
            <a:pPr marL="342900" indent="-342900">
              <a:lnSpc>
                <a:spcPct val="8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panose="05040102010807070707" charset="2"/>
              <a:buChar char=""/>
            </a:pPr>
            <a:endParaRPr lang="es-ES" sz="11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299" y="2967426"/>
            <a:ext cx="7383101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800" b="1" dirty="0">
                <a:solidFill>
                  <a:schemeClr val="tx1"/>
                </a:solidFill>
              </a:rPr>
              <a:t>OFERTA EDUCATIVA CLM: CICLOS ARTES PLASTICAS Y DISEÑO </a:t>
            </a:r>
          </a:p>
          <a:p>
            <a:r>
              <a:rPr lang="es-ES_tradnl" sz="1800" b="1" dirty="0">
                <a:solidFill>
                  <a:schemeClr val="tx1"/>
                </a:solidFill>
              </a:rPr>
              <a:t>Y ENSEÑANZAS ARTÍSTICAS SUPERIORES </a:t>
            </a:r>
            <a:endParaRPr lang="es-ES" sz="1800" b="1" dirty="0">
              <a:solidFill>
                <a:schemeClr val="tx1"/>
              </a:solidFill>
            </a:endParaRPr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371</Words>
  <Application>Microsoft Office PowerPoint</Application>
  <PresentationFormat>Panorámica</PresentationFormat>
  <Paragraphs>87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Montserrat</vt:lpstr>
      <vt:lpstr>Wingdings</vt:lpstr>
      <vt:lpstr>Wingdings 3</vt:lpstr>
      <vt:lpstr>Ion</vt:lpstr>
      <vt:lpstr>ESCUELAS DE ARTE Y  ESCUELAS DE ARTE Y SUPERIORES DE DISEÑO EN CLM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Escuelas de Arte</dc:title>
  <dc:creator>carmen</dc:creator>
  <cp:lastModifiedBy>Carolina Espejo Fernandez</cp:lastModifiedBy>
  <cp:revision>60</cp:revision>
  <cp:lastPrinted>2024-05-17T16:13:00Z</cp:lastPrinted>
  <dcterms:created xsi:type="dcterms:W3CDTF">2024-05-10T12:15:00Z</dcterms:created>
  <dcterms:modified xsi:type="dcterms:W3CDTF">2025-05-07T11:54:41Z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2024-05-09T05:00:00Z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2024-05-10T05:00:00Z</vt:filetime>
  </property>
  <property fmtid="{D5CDD505-2E9C-101B-9397-08002B2CF9AE}" pid="5" name="Producer">
    <vt:lpwstr>Microsoft® PowerPoint® 2013</vt:lpwstr>
  </property>
  <property fmtid="{D5CDD505-2E9C-101B-9397-08002B2CF9AE}" pid="6" name="ICV">
    <vt:lpwstr>AEA4B56811444E87BA685E2C38D5224C_13</vt:lpwstr>
  </property>
  <property fmtid="{D5CDD505-2E9C-101B-9397-08002B2CF9AE}" pid="7" name="KSOProductBuildVer">
    <vt:lpwstr>3082-12.2.0.20326</vt:lpwstr>
  </property>
</Properties>
</file>