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94" r:id="rId7"/>
    <p:sldId id="398" r:id="rId8"/>
    <p:sldId id="395" r:id="rId9"/>
    <p:sldId id="258" r:id="rId10"/>
    <p:sldId id="397" r:id="rId11"/>
    <p:sldId id="39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B4A9E-46B2-E640-A819-38B611F72399}" v="22" dt="2024-03-13T16:31:04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103" d="100"/>
          <a:sy n="103" d="100"/>
        </p:scale>
        <p:origin x="8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da Rodríguez" userId="e489072cc5443527" providerId="LiveId" clId="{AFAB4A9E-46B2-E640-A819-38B611F72399}"/>
    <pc:docChg chg="undo custSel addSld delSld modSld sldOrd">
      <pc:chgData name="Juanda Rodríguez" userId="e489072cc5443527" providerId="LiveId" clId="{AFAB4A9E-46B2-E640-A819-38B611F72399}" dt="2024-03-13T16:31:56.618" v="199" actId="1076"/>
      <pc:docMkLst>
        <pc:docMk/>
      </pc:docMkLst>
      <pc:sldChg chg="addSp delSp modSp mod ord">
        <pc:chgData name="Juanda Rodríguez" userId="e489072cc5443527" providerId="LiveId" clId="{AFAB4A9E-46B2-E640-A819-38B611F72399}" dt="2024-03-13T16:19:14.184" v="63" actId="478"/>
        <pc:sldMkLst>
          <pc:docMk/>
          <pc:sldMk cId="4149801868" sldId="258"/>
        </pc:sldMkLst>
        <pc:spChg chg="add del mod">
          <ac:chgData name="Juanda Rodríguez" userId="e489072cc5443527" providerId="LiveId" clId="{AFAB4A9E-46B2-E640-A819-38B611F72399}" dt="2024-03-13T16:15:19.798" v="3" actId="478"/>
          <ac:spMkLst>
            <pc:docMk/>
            <pc:sldMk cId="4149801868" sldId="258"/>
            <ac:spMk id="4" creationId="{251D525B-66F5-E36E-F053-FA835B42D4AD}"/>
          </ac:spMkLst>
        </pc:spChg>
        <pc:spChg chg="add mod">
          <ac:chgData name="Juanda Rodríguez" userId="e489072cc5443527" providerId="LiveId" clId="{AFAB4A9E-46B2-E640-A819-38B611F72399}" dt="2024-03-13T16:19:06.136" v="60" actId="2711"/>
          <ac:spMkLst>
            <pc:docMk/>
            <pc:sldMk cId="4149801868" sldId="258"/>
            <ac:spMk id="6" creationId="{3F56F82E-843B-6737-E66C-90EB07DD4189}"/>
          </ac:spMkLst>
        </pc:spChg>
        <pc:spChg chg="add mod">
          <ac:chgData name="Juanda Rodríguez" userId="e489072cc5443527" providerId="LiveId" clId="{AFAB4A9E-46B2-E640-A819-38B611F72399}" dt="2024-03-13T16:18:50.225" v="57"/>
          <ac:spMkLst>
            <pc:docMk/>
            <pc:sldMk cId="4149801868" sldId="258"/>
            <ac:spMk id="9" creationId="{6C1A9A7C-9BB9-52DA-35C9-9968B3EED104}"/>
          </ac:spMkLst>
        </pc:spChg>
        <pc:picChg chg="add del">
          <ac:chgData name="Juanda Rodríguez" userId="e489072cc5443527" providerId="LiveId" clId="{AFAB4A9E-46B2-E640-A819-38B611F72399}" dt="2024-03-13T16:15:19.798" v="3" actId="478"/>
          <ac:picMkLst>
            <pc:docMk/>
            <pc:sldMk cId="4149801868" sldId="258"/>
            <ac:picMk id="5" creationId="{00000000-0000-0000-0000-000000000000}"/>
          </ac:picMkLst>
        </pc:picChg>
        <pc:picChg chg="add mod">
          <ac:chgData name="Juanda Rodríguez" userId="e489072cc5443527" providerId="LiveId" clId="{AFAB4A9E-46B2-E640-A819-38B611F72399}" dt="2024-03-13T16:18:50.225" v="57"/>
          <ac:picMkLst>
            <pc:docMk/>
            <pc:sldMk cId="4149801868" sldId="258"/>
            <ac:picMk id="7" creationId="{730E0705-E11E-5F16-820C-12FA19C39E57}"/>
          </ac:picMkLst>
        </pc:picChg>
        <pc:picChg chg="add mod">
          <ac:chgData name="Juanda Rodríguez" userId="e489072cc5443527" providerId="LiveId" clId="{AFAB4A9E-46B2-E640-A819-38B611F72399}" dt="2024-03-13T16:18:52.793" v="58" actId="1076"/>
          <ac:picMkLst>
            <pc:docMk/>
            <pc:sldMk cId="4149801868" sldId="258"/>
            <ac:picMk id="8" creationId="{6B26D12D-B259-0C22-7265-0367998BA7E4}"/>
          </ac:picMkLst>
        </pc:picChg>
        <pc:picChg chg="add mod">
          <ac:chgData name="Juanda Rodríguez" userId="e489072cc5443527" providerId="LiveId" clId="{AFAB4A9E-46B2-E640-A819-38B611F72399}" dt="2024-03-13T16:18:50.225" v="57"/>
          <ac:picMkLst>
            <pc:docMk/>
            <pc:sldMk cId="4149801868" sldId="258"/>
            <ac:picMk id="10" creationId="{D06401D3-CB52-3765-D4AC-FCD4B44037F0}"/>
          </ac:picMkLst>
        </pc:picChg>
        <pc:picChg chg="add mod">
          <ac:chgData name="Juanda Rodríguez" userId="e489072cc5443527" providerId="LiveId" clId="{AFAB4A9E-46B2-E640-A819-38B611F72399}" dt="2024-03-13T16:18:50.225" v="57"/>
          <ac:picMkLst>
            <pc:docMk/>
            <pc:sldMk cId="4149801868" sldId="258"/>
            <ac:picMk id="11" creationId="{3EC1EECF-6303-6423-9D48-D1F330C309AF}"/>
          </ac:picMkLst>
        </pc:picChg>
        <pc:picChg chg="add mod">
          <ac:chgData name="Juanda Rodríguez" userId="e489072cc5443527" providerId="LiveId" clId="{AFAB4A9E-46B2-E640-A819-38B611F72399}" dt="2024-03-13T16:19:09.239" v="61" actId="1076"/>
          <ac:picMkLst>
            <pc:docMk/>
            <pc:sldMk cId="4149801868" sldId="258"/>
            <ac:picMk id="12" creationId="{833D215B-151A-08B2-5EBF-0EB248CD5F98}"/>
          </ac:picMkLst>
        </pc:picChg>
        <pc:picChg chg="add mod">
          <ac:chgData name="Juanda Rodríguez" userId="e489072cc5443527" providerId="LiveId" clId="{AFAB4A9E-46B2-E640-A819-38B611F72399}" dt="2024-03-13T16:18:50.225" v="57"/>
          <ac:picMkLst>
            <pc:docMk/>
            <pc:sldMk cId="4149801868" sldId="258"/>
            <ac:picMk id="13" creationId="{33F59CF3-8414-7ECB-F14D-C2838E111EF1}"/>
          </ac:picMkLst>
        </pc:picChg>
        <pc:picChg chg="add mod">
          <ac:chgData name="Juanda Rodríguez" userId="e489072cc5443527" providerId="LiveId" clId="{AFAB4A9E-46B2-E640-A819-38B611F72399}" dt="2024-03-13T16:18:50.225" v="57"/>
          <ac:picMkLst>
            <pc:docMk/>
            <pc:sldMk cId="4149801868" sldId="258"/>
            <ac:picMk id="14" creationId="{6A8C2BBF-923C-CC06-14C3-1236CF017C78}"/>
          </ac:picMkLst>
        </pc:picChg>
        <pc:picChg chg="add mod">
          <ac:chgData name="Juanda Rodríguez" userId="e489072cc5443527" providerId="LiveId" clId="{AFAB4A9E-46B2-E640-A819-38B611F72399}" dt="2024-03-13T16:18:50.225" v="57"/>
          <ac:picMkLst>
            <pc:docMk/>
            <pc:sldMk cId="4149801868" sldId="258"/>
            <ac:picMk id="15" creationId="{269D4E84-F725-5C6E-7E15-E5FEB3FC6BE7}"/>
          </ac:picMkLst>
        </pc:picChg>
        <pc:picChg chg="add mod">
          <ac:chgData name="Juanda Rodríguez" userId="e489072cc5443527" providerId="LiveId" clId="{AFAB4A9E-46B2-E640-A819-38B611F72399}" dt="2024-03-13T16:19:11.628" v="62" actId="1076"/>
          <ac:picMkLst>
            <pc:docMk/>
            <pc:sldMk cId="4149801868" sldId="258"/>
            <ac:picMk id="16" creationId="{D5680CA0-8628-5823-5D6E-EC59CA5CC444}"/>
          </ac:picMkLst>
        </pc:picChg>
        <pc:picChg chg="add del mod">
          <ac:chgData name="Juanda Rodríguez" userId="e489072cc5443527" providerId="LiveId" clId="{AFAB4A9E-46B2-E640-A819-38B611F72399}" dt="2024-03-13T16:19:14.184" v="63" actId="478"/>
          <ac:picMkLst>
            <pc:docMk/>
            <pc:sldMk cId="4149801868" sldId="258"/>
            <ac:picMk id="17" creationId="{795BCFC8-5B70-0FDD-8455-DEE0A81B773A}"/>
          </ac:picMkLst>
        </pc:picChg>
      </pc:sldChg>
      <pc:sldChg chg="delSp modSp add del mod setBg">
        <pc:chgData name="Juanda Rodríguez" userId="e489072cc5443527" providerId="LiveId" clId="{AFAB4A9E-46B2-E640-A819-38B611F72399}" dt="2024-03-13T16:21:41.408" v="82" actId="2696"/>
        <pc:sldMkLst>
          <pc:docMk/>
          <pc:sldMk cId="1175169940" sldId="390"/>
        </pc:sldMkLst>
        <pc:spChg chg="mod">
          <ac:chgData name="Juanda Rodríguez" userId="e489072cc5443527" providerId="LiveId" clId="{AFAB4A9E-46B2-E640-A819-38B611F72399}" dt="2024-03-13T16:20:20.754" v="68" actId="2711"/>
          <ac:spMkLst>
            <pc:docMk/>
            <pc:sldMk cId="1175169940" sldId="390"/>
            <ac:spMk id="6" creationId="{A4097E56-59AE-D87E-C17B-0B5E4C48BB64}"/>
          </ac:spMkLst>
        </pc:spChg>
        <pc:picChg chg="del">
          <ac:chgData name="Juanda Rodríguez" userId="e489072cc5443527" providerId="LiveId" clId="{AFAB4A9E-46B2-E640-A819-38B611F72399}" dt="2024-03-13T16:20:05.887" v="67" actId="478"/>
          <ac:picMkLst>
            <pc:docMk/>
            <pc:sldMk cId="1175169940" sldId="390"/>
            <ac:picMk id="3" creationId="{739B0022-4A57-CACD-D045-3AD0B7AB57C1}"/>
          </ac:picMkLst>
        </pc:picChg>
      </pc:sldChg>
      <pc:sldChg chg="delSp modSp add del mod setBg">
        <pc:chgData name="Juanda Rodríguez" userId="e489072cc5443527" providerId="LiveId" clId="{AFAB4A9E-46B2-E640-A819-38B611F72399}" dt="2024-03-13T16:21:39.648" v="81" actId="2696"/>
        <pc:sldMkLst>
          <pc:docMk/>
          <pc:sldMk cId="706773942" sldId="391"/>
        </pc:sldMkLst>
        <pc:spChg chg="mod">
          <ac:chgData name="Juanda Rodríguez" userId="e489072cc5443527" providerId="LiveId" clId="{AFAB4A9E-46B2-E640-A819-38B611F72399}" dt="2024-03-13T16:20:51.567" v="73" actId="2711"/>
          <ac:spMkLst>
            <pc:docMk/>
            <pc:sldMk cId="706773942" sldId="391"/>
            <ac:spMk id="6" creationId="{A4097E56-59AE-D87E-C17B-0B5E4C48BB64}"/>
          </ac:spMkLst>
        </pc:spChg>
        <pc:picChg chg="del">
          <ac:chgData name="Juanda Rodríguez" userId="e489072cc5443527" providerId="LiveId" clId="{AFAB4A9E-46B2-E640-A819-38B611F72399}" dt="2024-03-13T16:20:01.066" v="66" actId="478"/>
          <ac:picMkLst>
            <pc:docMk/>
            <pc:sldMk cId="706773942" sldId="391"/>
            <ac:picMk id="3" creationId="{5DE3CE3D-78EB-04E3-9B5E-3F3E884F88C9}"/>
          </ac:picMkLst>
        </pc:picChg>
      </pc:sldChg>
      <pc:sldChg chg="delSp add del mod setBg">
        <pc:chgData name="Juanda Rodríguez" userId="e489072cc5443527" providerId="LiveId" clId="{AFAB4A9E-46B2-E640-A819-38B611F72399}" dt="2024-03-13T16:18:25.312" v="54" actId="2696"/>
        <pc:sldMkLst>
          <pc:docMk/>
          <pc:sldMk cId="2533073215" sldId="393"/>
        </pc:sldMkLst>
        <pc:picChg chg="del">
          <ac:chgData name="Juanda Rodríguez" userId="e489072cc5443527" providerId="LiveId" clId="{AFAB4A9E-46B2-E640-A819-38B611F72399}" dt="2024-03-13T16:17:39.791" v="23" actId="478"/>
          <ac:picMkLst>
            <pc:docMk/>
            <pc:sldMk cId="2533073215" sldId="393"/>
            <ac:picMk id="4" creationId="{3E251B80-6C6C-4E97-6ABE-232CB658447E}"/>
          </ac:picMkLst>
        </pc:picChg>
      </pc:sldChg>
      <pc:sldChg chg="addSp delSp modSp add mod ord setBg">
        <pc:chgData name="Juanda Rodríguez" userId="e489072cc5443527" providerId="LiveId" clId="{AFAB4A9E-46B2-E640-A819-38B611F72399}" dt="2024-03-13T16:31:56.618" v="199" actId="1076"/>
        <pc:sldMkLst>
          <pc:docMk/>
          <pc:sldMk cId="2730975078" sldId="394"/>
        </pc:sldMkLst>
        <pc:spChg chg="del mod">
          <ac:chgData name="Juanda Rodríguez" userId="e489072cc5443527" providerId="LiveId" clId="{AFAB4A9E-46B2-E640-A819-38B611F72399}" dt="2024-03-13T16:26:47.881" v="93" actId="478"/>
          <ac:spMkLst>
            <pc:docMk/>
            <pc:sldMk cId="2730975078" sldId="394"/>
            <ac:spMk id="2" creationId="{AF712386-DDCE-A5CC-31AE-2C5B47536671}"/>
          </ac:spMkLst>
        </pc:spChg>
        <pc:spChg chg="del mod">
          <ac:chgData name="Juanda Rodríguez" userId="e489072cc5443527" providerId="LiveId" clId="{AFAB4A9E-46B2-E640-A819-38B611F72399}" dt="2024-03-13T16:26:47.881" v="93" actId="478"/>
          <ac:spMkLst>
            <pc:docMk/>
            <pc:sldMk cId="2730975078" sldId="394"/>
            <ac:spMk id="11" creationId="{75F4602D-E520-1BE2-E6F3-97C6D10EF8DB}"/>
          </ac:spMkLst>
        </pc:spChg>
        <pc:spChg chg="del mod">
          <ac:chgData name="Juanda Rodríguez" userId="e489072cc5443527" providerId="LiveId" clId="{AFAB4A9E-46B2-E640-A819-38B611F72399}" dt="2024-03-13T16:26:47.881" v="93" actId="478"/>
          <ac:spMkLst>
            <pc:docMk/>
            <pc:sldMk cId="2730975078" sldId="394"/>
            <ac:spMk id="12" creationId="{2A2CF137-5462-5036-1767-9062B32E65E4}"/>
          </ac:spMkLst>
        </pc:spChg>
        <pc:spChg chg="del mod">
          <ac:chgData name="Juanda Rodríguez" userId="e489072cc5443527" providerId="LiveId" clId="{AFAB4A9E-46B2-E640-A819-38B611F72399}" dt="2024-03-13T16:26:47.881" v="93" actId="478"/>
          <ac:spMkLst>
            <pc:docMk/>
            <pc:sldMk cId="2730975078" sldId="394"/>
            <ac:spMk id="13" creationId="{1E8FCD29-153F-04E1-4EE7-ED22CE6229EE}"/>
          </ac:spMkLst>
        </pc:spChg>
        <pc:spChg chg="add mod">
          <ac:chgData name="Juanda Rodríguez" userId="e489072cc5443527" providerId="LiveId" clId="{AFAB4A9E-46B2-E640-A819-38B611F72399}" dt="2024-03-13T16:29:27.788" v="171" actId="207"/>
          <ac:spMkLst>
            <pc:docMk/>
            <pc:sldMk cId="2730975078" sldId="394"/>
            <ac:spMk id="26" creationId="{8606A894-74DF-94E2-50BC-7B669444FF3D}"/>
          </ac:spMkLst>
        </pc:spChg>
        <pc:grpChg chg="add mod">
          <ac:chgData name="Juanda Rodríguez" userId="e489072cc5443527" providerId="LiveId" clId="{AFAB4A9E-46B2-E640-A819-38B611F72399}" dt="2024-03-13T16:31:40.223" v="191" actId="1076"/>
          <ac:grpSpMkLst>
            <pc:docMk/>
            <pc:sldMk cId="2730975078" sldId="394"/>
            <ac:grpSpMk id="20" creationId="{3BCBCF3B-89A5-307B-E5A4-01861662257E}"/>
          </ac:grpSpMkLst>
        </pc:grpChg>
        <pc:grpChg chg="add mod">
          <ac:chgData name="Juanda Rodríguez" userId="e489072cc5443527" providerId="LiveId" clId="{AFAB4A9E-46B2-E640-A819-38B611F72399}" dt="2024-03-13T16:31:53.894" v="197" actId="1076"/>
          <ac:grpSpMkLst>
            <pc:docMk/>
            <pc:sldMk cId="2730975078" sldId="394"/>
            <ac:grpSpMk id="25" creationId="{7EDCA896-ABF4-24AA-7CC1-59C4C804006F}"/>
          </ac:grpSpMkLst>
        </pc:grpChg>
        <pc:picChg chg="add mod">
          <ac:chgData name="Juanda Rodríguez" userId="e489072cc5443527" providerId="LiveId" clId="{AFAB4A9E-46B2-E640-A819-38B611F72399}" dt="2024-03-13T16:15:52.247" v="7" actId="167"/>
          <ac:picMkLst>
            <pc:docMk/>
            <pc:sldMk cId="2730975078" sldId="394"/>
            <ac:picMk id="3" creationId="{E6187E48-161D-CF96-E88F-3ABF8F322284}"/>
          </ac:picMkLst>
        </pc:picChg>
        <pc:picChg chg="del">
          <ac:chgData name="Juanda Rodríguez" userId="e489072cc5443527" providerId="LiveId" clId="{AFAB4A9E-46B2-E640-A819-38B611F72399}" dt="2024-03-13T16:26:47.881" v="93" actId="478"/>
          <ac:picMkLst>
            <pc:docMk/>
            <pc:sldMk cId="2730975078" sldId="394"/>
            <ac:picMk id="4" creationId="{B251A359-5B7A-690B-CF81-9A8E1EEE7259}"/>
          </ac:picMkLst>
        </pc:picChg>
        <pc:picChg chg="add mod">
          <ac:chgData name="Juanda Rodríguez" userId="e489072cc5443527" providerId="LiveId" clId="{AFAB4A9E-46B2-E640-A819-38B611F72399}" dt="2024-03-13T16:31:35.846" v="187" actId="1076"/>
          <ac:picMkLst>
            <pc:docMk/>
            <pc:sldMk cId="2730975078" sldId="394"/>
            <ac:picMk id="5" creationId="{DA94F8B2-0EDE-6FE6-685C-212BDD40459E}"/>
          </ac:picMkLst>
        </pc:picChg>
        <pc:picChg chg="del">
          <ac:chgData name="Juanda Rodríguez" userId="e489072cc5443527" providerId="LiveId" clId="{AFAB4A9E-46B2-E640-A819-38B611F72399}" dt="2024-03-13T16:26:47.881" v="93" actId="478"/>
          <ac:picMkLst>
            <pc:docMk/>
            <pc:sldMk cId="2730975078" sldId="394"/>
            <ac:picMk id="6" creationId="{D33C1FDC-6776-4AB6-80D4-259EE004DDBC}"/>
          </ac:picMkLst>
        </pc:picChg>
        <pc:picChg chg="del mod">
          <ac:chgData name="Juanda Rodríguez" userId="e489072cc5443527" providerId="LiveId" clId="{AFAB4A9E-46B2-E640-A819-38B611F72399}" dt="2024-03-13T16:26:47.881" v="93" actId="478"/>
          <ac:picMkLst>
            <pc:docMk/>
            <pc:sldMk cId="2730975078" sldId="394"/>
            <ac:picMk id="7" creationId="{3A071C0E-2134-0E6A-FEEF-77F00462944C}"/>
          </ac:picMkLst>
        </pc:picChg>
        <pc:picChg chg="del">
          <ac:chgData name="Juanda Rodríguez" userId="e489072cc5443527" providerId="LiveId" clId="{AFAB4A9E-46B2-E640-A819-38B611F72399}" dt="2024-03-13T16:26:47.881" v="93" actId="478"/>
          <ac:picMkLst>
            <pc:docMk/>
            <pc:sldMk cId="2730975078" sldId="394"/>
            <ac:picMk id="8" creationId="{89D1A5F7-DCEA-1510-93E6-94F65587CF66}"/>
          </ac:picMkLst>
        </pc:picChg>
        <pc:picChg chg="del">
          <ac:chgData name="Juanda Rodríguez" userId="e489072cc5443527" providerId="LiveId" clId="{AFAB4A9E-46B2-E640-A819-38B611F72399}" dt="2024-03-13T16:26:47.881" v="93" actId="478"/>
          <ac:picMkLst>
            <pc:docMk/>
            <pc:sldMk cId="2730975078" sldId="394"/>
            <ac:picMk id="9" creationId="{E88CF886-F921-2816-49C8-04AD4FCCE1FA}"/>
          </ac:picMkLst>
        </pc:picChg>
        <pc:picChg chg="del">
          <ac:chgData name="Juanda Rodríguez" userId="e489072cc5443527" providerId="LiveId" clId="{AFAB4A9E-46B2-E640-A819-38B611F72399}" dt="2024-03-13T16:26:47.881" v="93" actId="478"/>
          <ac:picMkLst>
            <pc:docMk/>
            <pc:sldMk cId="2730975078" sldId="394"/>
            <ac:picMk id="10" creationId="{EB48DBFD-4A34-6148-A143-807B7D8B6098}"/>
          </ac:picMkLst>
        </pc:picChg>
        <pc:picChg chg="del">
          <ac:chgData name="Juanda Rodríguez" userId="e489072cc5443527" providerId="LiveId" clId="{AFAB4A9E-46B2-E640-A819-38B611F72399}" dt="2024-03-13T16:14:35.783" v="1" actId="478"/>
          <ac:picMkLst>
            <pc:docMk/>
            <pc:sldMk cId="2730975078" sldId="394"/>
            <ac:picMk id="14" creationId="{943048AC-743A-0F11-6A9F-A01DFF365807}"/>
          </ac:picMkLst>
        </pc:picChg>
        <pc:picChg chg="add mod">
          <ac:chgData name="Juanda Rodríguez" userId="e489072cc5443527" providerId="LiveId" clId="{AFAB4A9E-46B2-E640-A819-38B611F72399}" dt="2024-03-13T16:31:36.802" v="188" actId="1076"/>
          <ac:picMkLst>
            <pc:docMk/>
            <pc:sldMk cId="2730975078" sldId="394"/>
            <ac:picMk id="15" creationId="{5A3CDD0C-46B0-CF59-B5E5-84FC80F10F06}"/>
          </ac:picMkLst>
        </pc:picChg>
        <pc:picChg chg="add mod">
          <ac:chgData name="Juanda Rodríguez" userId="e489072cc5443527" providerId="LiveId" clId="{AFAB4A9E-46B2-E640-A819-38B611F72399}" dt="2024-03-13T16:27:22.115" v="101" actId="14100"/>
          <ac:picMkLst>
            <pc:docMk/>
            <pc:sldMk cId="2730975078" sldId="394"/>
            <ac:picMk id="16" creationId="{9660DE69-0248-3CF7-25F4-0A9D71E3AEB3}"/>
          </ac:picMkLst>
        </pc:picChg>
        <pc:picChg chg="add mod">
          <ac:chgData name="Juanda Rodríguez" userId="e489072cc5443527" providerId="LiveId" clId="{AFAB4A9E-46B2-E640-A819-38B611F72399}" dt="2024-03-13T16:31:56.618" v="199" actId="1076"/>
          <ac:picMkLst>
            <pc:docMk/>
            <pc:sldMk cId="2730975078" sldId="394"/>
            <ac:picMk id="17" creationId="{6E4DEDBA-DD30-3017-2A17-A8CC4FB0554A}"/>
          </ac:picMkLst>
        </pc:picChg>
        <pc:picChg chg="add mod">
          <ac:chgData name="Juanda Rodríguez" userId="e489072cc5443527" providerId="LiveId" clId="{AFAB4A9E-46B2-E640-A819-38B611F72399}" dt="2024-03-13T16:31:44.798" v="193" actId="14100"/>
          <ac:picMkLst>
            <pc:docMk/>
            <pc:sldMk cId="2730975078" sldId="394"/>
            <ac:picMk id="18" creationId="{340B6589-968D-97FE-DD5E-A4926CC9D834}"/>
          </ac:picMkLst>
        </pc:picChg>
        <pc:picChg chg="add mod">
          <ac:chgData name="Juanda Rodríguez" userId="e489072cc5443527" providerId="LiveId" clId="{AFAB4A9E-46B2-E640-A819-38B611F72399}" dt="2024-03-13T16:31:46.671" v="194" actId="14100"/>
          <ac:picMkLst>
            <pc:docMk/>
            <pc:sldMk cId="2730975078" sldId="394"/>
            <ac:picMk id="19" creationId="{7BFC122E-C5A8-2FB4-F0D4-7F9CFFA4776A}"/>
          </ac:picMkLst>
        </pc:picChg>
        <pc:picChg chg="mod">
          <ac:chgData name="Juanda Rodríguez" userId="e489072cc5443527" providerId="LiveId" clId="{AFAB4A9E-46B2-E640-A819-38B611F72399}" dt="2024-03-13T16:28:24.234" v="124" actId="14100"/>
          <ac:picMkLst>
            <pc:docMk/>
            <pc:sldMk cId="2730975078" sldId="394"/>
            <ac:picMk id="21" creationId="{C7E72DBC-2E1C-DE5A-B2A3-42B595E8A115}"/>
          </ac:picMkLst>
        </pc:picChg>
        <pc:picChg chg="mod">
          <ac:chgData name="Juanda Rodríguez" userId="e489072cc5443527" providerId="LiveId" clId="{AFAB4A9E-46B2-E640-A819-38B611F72399}" dt="2024-03-13T16:27:39.732" v="112"/>
          <ac:picMkLst>
            <pc:docMk/>
            <pc:sldMk cId="2730975078" sldId="394"/>
            <ac:picMk id="22" creationId="{5CA8203F-EC84-1097-92AD-5292D5973DD1}"/>
          </ac:picMkLst>
        </pc:picChg>
        <pc:picChg chg="add mod">
          <ac:chgData name="Juanda Rodríguez" userId="e489072cc5443527" providerId="LiveId" clId="{AFAB4A9E-46B2-E640-A819-38B611F72399}" dt="2024-03-13T16:27:53.797" v="113" actId="164"/>
          <ac:picMkLst>
            <pc:docMk/>
            <pc:sldMk cId="2730975078" sldId="394"/>
            <ac:picMk id="23" creationId="{330031C5-0C6A-B3E8-0723-70B393F99F3C}"/>
          </ac:picMkLst>
        </pc:picChg>
        <pc:picChg chg="add mod">
          <ac:chgData name="Juanda Rodríguez" userId="e489072cc5443527" providerId="LiveId" clId="{AFAB4A9E-46B2-E640-A819-38B611F72399}" dt="2024-03-13T16:27:53.797" v="113" actId="164"/>
          <ac:picMkLst>
            <pc:docMk/>
            <pc:sldMk cId="2730975078" sldId="394"/>
            <ac:picMk id="24" creationId="{F2E09A35-B7A3-604F-4314-B3A34B150D84}"/>
          </ac:picMkLst>
        </pc:picChg>
        <pc:picChg chg="add mod">
          <ac:chgData name="Juanda Rodríguez" userId="e489072cc5443527" providerId="LiveId" clId="{AFAB4A9E-46B2-E640-A819-38B611F72399}" dt="2024-03-13T16:31:55.030" v="198" actId="1076"/>
          <ac:picMkLst>
            <pc:docMk/>
            <pc:sldMk cId="2730975078" sldId="394"/>
            <ac:picMk id="27" creationId="{51B565F7-45C6-CF00-5D9E-EC9791803A3B}"/>
          </ac:picMkLst>
        </pc:picChg>
      </pc:sldChg>
      <pc:sldChg chg="addSp modSp add mod">
        <pc:chgData name="Juanda Rodríguez" userId="e489072cc5443527" providerId="LiveId" clId="{AFAB4A9E-46B2-E640-A819-38B611F72399}" dt="2024-03-13T16:18:12.682" v="53" actId="1076"/>
        <pc:sldMkLst>
          <pc:docMk/>
          <pc:sldMk cId="548821993" sldId="395"/>
        </pc:sldMkLst>
        <pc:spChg chg="add mod">
          <ac:chgData name="Juanda Rodríguez" userId="e489072cc5443527" providerId="LiveId" clId="{AFAB4A9E-46B2-E640-A819-38B611F72399}" dt="2024-03-13T16:17:59.811" v="28" actId="2711"/>
          <ac:spMkLst>
            <pc:docMk/>
            <pc:sldMk cId="548821993" sldId="395"/>
            <ac:spMk id="4" creationId="{FC1CE92C-7A0D-88E7-0C44-7146BAE5A04C}"/>
          </ac:spMkLst>
        </pc:spChg>
        <pc:picChg chg="add mod">
          <ac:chgData name="Juanda Rodríguez" userId="e489072cc5443527" providerId="LiveId" clId="{AFAB4A9E-46B2-E640-A819-38B611F72399}" dt="2024-03-13T16:18:12.682" v="53" actId="1076"/>
          <ac:picMkLst>
            <pc:docMk/>
            <pc:sldMk cId="548821993" sldId="395"/>
            <ac:picMk id="3" creationId="{3B371C6A-778C-9636-59C3-4A8D87F112FF}"/>
          </ac:picMkLst>
        </pc:picChg>
        <pc:picChg chg="add mod">
          <ac:chgData name="Juanda Rodríguez" userId="e489072cc5443527" providerId="LiveId" clId="{AFAB4A9E-46B2-E640-A819-38B611F72399}" dt="2024-03-13T16:17:44.249" v="24"/>
          <ac:picMkLst>
            <pc:docMk/>
            <pc:sldMk cId="548821993" sldId="395"/>
            <ac:picMk id="6" creationId="{1525F44B-8393-08DC-3506-CD77CA0B84C1}"/>
          </ac:picMkLst>
        </pc:picChg>
        <pc:picChg chg="add mod">
          <ac:chgData name="Juanda Rodríguez" userId="e489072cc5443527" providerId="LiveId" clId="{AFAB4A9E-46B2-E640-A819-38B611F72399}" dt="2024-03-13T16:17:50.418" v="26" actId="1076"/>
          <ac:picMkLst>
            <pc:docMk/>
            <pc:sldMk cId="548821993" sldId="395"/>
            <ac:picMk id="7" creationId="{56A0A400-0342-93D6-1B10-EA3B7C28C1CA}"/>
          </ac:picMkLst>
        </pc:picChg>
        <pc:picChg chg="add mod">
          <ac:chgData name="Juanda Rodríguez" userId="e489072cc5443527" providerId="LiveId" clId="{AFAB4A9E-46B2-E640-A819-38B611F72399}" dt="2024-03-13T16:17:44.249" v="24"/>
          <ac:picMkLst>
            <pc:docMk/>
            <pc:sldMk cId="548821993" sldId="395"/>
            <ac:picMk id="8" creationId="{76A29683-A1B5-29BA-63AB-2FEA734B26EF}"/>
          </ac:picMkLst>
        </pc:picChg>
        <pc:picChg chg="add mod">
          <ac:chgData name="Juanda Rodríguez" userId="e489072cc5443527" providerId="LiveId" clId="{AFAB4A9E-46B2-E640-A819-38B611F72399}" dt="2024-03-13T16:18:05.829" v="50" actId="1036"/>
          <ac:picMkLst>
            <pc:docMk/>
            <pc:sldMk cId="548821993" sldId="395"/>
            <ac:picMk id="9" creationId="{E2B6B08C-634B-30A9-7613-4D093D37E961}"/>
          </ac:picMkLst>
        </pc:picChg>
      </pc:sldChg>
      <pc:sldChg chg="addSp modSp add mod">
        <pc:chgData name="Juanda Rodríguez" userId="e489072cc5443527" providerId="LiveId" clId="{AFAB4A9E-46B2-E640-A819-38B611F72399}" dt="2024-03-13T16:23:49.897" v="91" actId="1076"/>
        <pc:sldMkLst>
          <pc:docMk/>
          <pc:sldMk cId="2123653034" sldId="396"/>
        </pc:sldMkLst>
        <pc:spChg chg="add mod">
          <ac:chgData name="Juanda Rodríguez" userId="e489072cc5443527" providerId="LiveId" clId="{AFAB4A9E-46B2-E640-A819-38B611F72399}" dt="2024-03-13T16:20:31.097" v="71" actId="1076"/>
          <ac:spMkLst>
            <pc:docMk/>
            <pc:sldMk cId="2123653034" sldId="396"/>
            <ac:spMk id="3" creationId="{9D02ED8E-9D1D-CF8A-4FE8-58AD4CC56098}"/>
          </ac:spMkLst>
        </pc:spChg>
        <pc:spChg chg="add mod">
          <ac:chgData name="Juanda Rodríguez" userId="e489072cc5443527" providerId="LiveId" clId="{AFAB4A9E-46B2-E640-A819-38B611F72399}" dt="2024-03-13T16:23:49.897" v="91" actId="1076"/>
          <ac:spMkLst>
            <pc:docMk/>
            <pc:sldMk cId="2123653034" sldId="396"/>
            <ac:spMk id="4" creationId="{70B92158-60B2-09EE-495B-BEA458CB59EB}"/>
          </ac:spMkLst>
        </pc:spChg>
        <pc:spChg chg="add mod">
          <ac:chgData name="Juanda Rodríguez" userId="e489072cc5443527" providerId="LiveId" clId="{AFAB4A9E-46B2-E640-A819-38B611F72399}" dt="2024-03-13T16:20:25.189" v="69"/>
          <ac:spMkLst>
            <pc:docMk/>
            <pc:sldMk cId="2123653034" sldId="396"/>
            <ac:spMk id="9" creationId="{755DF61E-1A9A-1C78-1409-146F9EDDC8E9}"/>
          </ac:spMkLst>
        </pc:spChg>
        <pc:spChg chg="add mod">
          <ac:chgData name="Juanda Rodríguez" userId="e489072cc5443527" providerId="LiveId" clId="{AFAB4A9E-46B2-E640-A819-38B611F72399}" dt="2024-03-13T16:23:35.680" v="88" actId="14100"/>
          <ac:spMkLst>
            <pc:docMk/>
            <pc:sldMk cId="2123653034" sldId="396"/>
            <ac:spMk id="13" creationId="{C270DE0E-84F2-72DA-3B45-3E8C70DD5483}"/>
          </ac:spMkLst>
        </pc:spChg>
        <pc:spChg chg="add mod">
          <ac:chgData name="Juanda Rodríguez" userId="e489072cc5443527" providerId="LiveId" clId="{AFAB4A9E-46B2-E640-A819-38B611F72399}" dt="2024-03-13T16:23:33.085" v="87" actId="14100"/>
          <ac:spMkLst>
            <pc:docMk/>
            <pc:sldMk cId="2123653034" sldId="396"/>
            <ac:spMk id="14" creationId="{D9C0B0C9-C107-6DD5-A1C9-96051977F2D1}"/>
          </ac:spMkLst>
        </pc:spChg>
        <pc:spChg chg="add mod">
          <ac:chgData name="Juanda Rodríguez" userId="e489072cc5443527" providerId="LiveId" clId="{AFAB4A9E-46B2-E640-A819-38B611F72399}" dt="2024-03-13T16:23:29.854" v="86" actId="2711"/>
          <ac:spMkLst>
            <pc:docMk/>
            <pc:sldMk cId="2123653034" sldId="396"/>
            <ac:spMk id="15" creationId="{41D536B0-380E-2121-2D45-178A536305AE}"/>
          </ac:spMkLst>
        </pc:spChg>
        <pc:grpChg chg="add mod">
          <ac:chgData name="Juanda Rodríguez" userId="e489072cc5443527" providerId="LiveId" clId="{AFAB4A9E-46B2-E640-A819-38B611F72399}" dt="2024-03-13T16:20:25.189" v="69"/>
          <ac:grpSpMkLst>
            <pc:docMk/>
            <pc:sldMk cId="2123653034" sldId="396"/>
            <ac:grpSpMk id="10" creationId="{5EC2C4B2-12DD-6FAD-A327-F20B9096260F}"/>
          </ac:grpSpMkLst>
        </pc:grpChg>
        <pc:graphicFrameChg chg="add mod">
          <ac:chgData name="Juanda Rodríguez" userId="e489072cc5443527" providerId="LiveId" clId="{AFAB4A9E-46B2-E640-A819-38B611F72399}" dt="2024-03-13T16:20:25.189" v="69"/>
          <ac:graphicFrameMkLst>
            <pc:docMk/>
            <pc:sldMk cId="2123653034" sldId="396"/>
            <ac:graphicFrameMk id="16" creationId="{C33894F7-3D0B-37F1-5384-F379960D0910}"/>
          </ac:graphicFrameMkLst>
        </pc:graphicFrameChg>
        <pc:picChg chg="add mod">
          <ac:chgData name="Juanda Rodríguez" userId="e489072cc5443527" providerId="LiveId" clId="{AFAB4A9E-46B2-E640-A819-38B611F72399}" dt="2024-03-13T16:20:25.189" v="69"/>
          <ac:picMkLst>
            <pc:docMk/>
            <pc:sldMk cId="2123653034" sldId="396"/>
            <ac:picMk id="6" creationId="{22826F5A-7185-A6E2-9233-D906E5331AB7}"/>
          </ac:picMkLst>
        </pc:picChg>
        <pc:picChg chg="add mod">
          <ac:chgData name="Juanda Rodríguez" userId="e489072cc5443527" providerId="LiveId" clId="{AFAB4A9E-46B2-E640-A819-38B611F72399}" dt="2024-03-13T16:20:25.189" v="69"/>
          <ac:picMkLst>
            <pc:docMk/>
            <pc:sldMk cId="2123653034" sldId="396"/>
            <ac:picMk id="7" creationId="{1512D102-D0C0-CC1D-6575-E4C9F4E6CC78}"/>
          </ac:picMkLst>
        </pc:picChg>
        <pc:picChg chg="add mod">
          <ac:chgData name="Juanda Rodríguez" userId="e489072cc5443527" providerId="LiveId" clId="{AFAB4A9E-46B2-E640-A819-38B611F72399}" dt="2024-03-13T16:20:25.189" v="69"/>
          <ac:picMkLst>
            <pc:docMk/>
            <pc:sldMk cId="2123653034" sldId="396"/>
            <ac:picMk id="8" creationId="{A49F0D77-EB1D-11C9-85FE-FF1550F1802A}"/>
          </ac:picMkLst>
        </pc:picChg>
        <pc:inkChg chg="mod">
          <ac:chgData name="Juanda Rodríguez" userId="e489072cc5443527" providerId="LiveId" clId="{AFAB4A9E-46B2-E640-A819-38B611F72399}" dt="2024-03-13T16:20:25.189" v="69"/>
          <ac:inkMkLst>
            <pc:docMk/>
            <pc:sldMk cId="2123653034" sldId="396"/>
            <ac:inkMk id="11" creationId="{D9F3DE3B-9ADB-9B0D-65CC-224DE94CC856}"/>
          </ac:inkMkLst>
        </pc:inkChg>
        <pc:inkChg chg="mod">
          <ac:chgData name="Juanda Rodríguez" userId="e489072cc5443527" providerId="LiveId" clId="{AFAB4A9E-46B2-E640-A819-38B611F72399}" dt="2024-03-13T16:20:25.189" v="69"/>
          <ac:inkMkLst>
            <pc:docMk/>
            <pc:sldMk cId="2123653034" sldId="396"/>
            <ac:inkMk id="12" creationId="{6AB8A50B-A0EC-C9C6-60DE-6195FE6D580A}"/>
          </ac:inkMkLst>
        </pc:inkChg>
      </pc:sldChg>
      <pc:sldChg chg="addSp modSp add mod ord">
        <pc:chgData name="Juanda Rodríguez" userId="e489072cc5443527" providerId="LiveId" clId="{AFAB4A9E-46B2-E640-A819-38B611F72399}" dt="2024-03-13T16:21:31.473" v="80" actId="2711"/>
        <pc:sldMkLst>
          <pc:docMk/>
          <pc:sldMk cId="1465494318" sldId="397"/>
        </pc:sldMkLst>
        <pc:spChg chg="add mod">
          <ac:chgData name="Juanda Rodríguez" userId="e489072cc5443527" providerId="LiveId" clId="{AFAB4A9E-46B2-E640-A819-38B611F72399}" dt="2024-03-13T16:20:55.353" v="74"/>
          <ac:spMkLst>
            <pc:docMk/>
            <pc:sldMk cId="1465494318" sldId="397"/>
            <ac:spMk id="3" creationId="{96A74F98-4912-DE89-6F12-3BC718FA12A2}"/>
          </ac:spMkLst>
        </pc:spChg>
        <pc:spChg chg="add mod">
          <ac:chgData name="Juanda Rodríguez" userId="e489072cc5443527" providerId="LiveId" clId="{AFAB4A9E-46B2-E640-A819-38B611F72399}" dt="2024-03-13T16:20:55.353" v="74"/>
          <ac:spMkLst>
            <pc:docMk/>
            <pc:sldMk cId="1465494318" sldId="397"/>
            <ac:spMk id="4" creationId="{511E25BE-3C23-4B0D-5957-CB4F6C3ABD89}"/>
          </ac:spMkLst>
        </pc:spChg>
        <pc:spChg chg="add mod">
          <ac:chgData name="Juanda Rodríguez" userId="e489072cc5443527" providerId="LiveId" clId="{AFAB4A9E-46B2-E640-A819-38B611F72399}" dt="2024-03-13T16:21:04.373" v="75" actId="1076"/>
          <ac:spMkLst>
            <pc:docMk/>
            <pc:sldMk cId="1465494318" sldId="397"/>
            <ac:spMk id="6" creationId="{4565DB8B-5DFE-D786-1CB9-1FC9DE4153EC}"/>
          </ac:spMkLst>
        </pc:spChg>
        <pc:spChg chg="add mod">
          <ac:chgData name="Juanda Rodríguez" userId="e489072cc5443527" providerId="LiveId" clId="{AFAB4A9E-46B2-E640-A819-38B611F72399}" dt="2024-03-13T16:20:55.353" v="74"/>
          <ac:spMkLst>
            <pc:docMk/>
            <pc:sldMk cId="1465494318" sldId="397"/>
            <ac:spMk id="7" creationId="{563AEB91-909A-A6A9-7857-D93E523C9A43}"/>
          </ac:spMkLst>
        </pc:spChg>
        <pc:spChg chg="add mod">
          <ac:chgData name="Juanda Rodríguez" userId="e489072cc5443527" providerId="LiveId" clId="{AFAB4A9E-46B2-E640-A819-38B611F72399}" dt="2024-03-13T16:20:55.353" v="74"/>
          <ac:spMkLst>
            <pc:docMk/>
            <pc:sldMk cId="1465494318" sldId="397"/>
            <ac:spMk id="9" creationId="{0B988665-6204-6FA5-1A7F-260E19FA8D33}"/>
          </ac:spMkLst>
        </pc:spChg>
        <pc:spChg chg="add mod">
          <ac:chgData name="Juanda Rodríguez" userId="e489072cc5443527" providerId="LiveId" clId="{AFAB4A9E-46B2-E640-A819-38B611F72399}" dt="2024-03-13T16:20:55.353" v="74"/>
          <ac:spMkLst>
            <pc:docMk/>
            <pc:sldMk cId="1465494318" sldId="397"/>
            <ac:spMk id="10" creationId="{69F048DB-269C-4580-3B68-8D683220B4C7}"/>
          </ac:spMkLst>
        </pc:spChg>
        <pc:spChg chg="add mod">
          <ac:chgData name="Juanda Rodríguez" userId="e489072cc5443527" providerId="LiveId" clId="{AFAB4A9E-46B2-E640-A819-38B611F72399}" dt="2024-03-13T16:21:19.348" v="77" actId="2711"/>
          <ac:spMkLst>
            <pc:docMk/>
            <pc:sldMk cId="1465494318" sldId="397"/>
            <ac:spMk id="11" creationId="{3FA0812B-997D-90F6-F5E4-40557E17F61F}"/>
          </ac:spMkLst>
        </pc:spChg>
        <pc:spChg chg="add mod">
          <ac:chgData name="Juanda Rodríguez" userId="e489072cc5443527" providerId="LiveId" clId="{AFAB4A9E-46B2-E640-A819-38B611F72399}" dt="2024-03-13T16:21:23.233" v="78" actId="2711"/>
          <ac:spMkLst>
            <pc:docMk/>
            <pc:sldMk cId="1465494318" sldId="397"/>
            <ac:spMk id="12" creationId="{3BAA36DB-A839-0FFA-5A21-50BE58859C69}"/>
          </ac:spMkLst>
        </pc:spChg>
        <pc:spChg chg="add mod">
          <ac:chgData name="Juanda Rodríguez" userId="e489072cc5443527" providerId="LiveId" clId="{AFAB4A9E-46B2-E640-A819-38B611F72399}" dt="2024-03-13T16:21:15.489" v="76" actId="2711"/>
          <ac:spMkLst>
            <pc:docMk/>
            <pc:sldMk cId="1465494318" sldId="397"/>
            <ac:spMk id="15" creationId="{4DD4A31F-2224-2450-5032-D7B8B6376161}"/>
          </ac:spMkLst>
        </pc:spChg>
        <pc:spChg chg="add mod">
          <ac:chgData name="Juanda Rodríguez" userId="e489072cc5443527" providerId="LiveId" clId="{AFAB4A9E-46B2-E640-A819-38B611F72399}" dt="2024-03-13T16:21:27.514" v="79" actId="2711"/>
          <ac:spMkLst>
            <pc:docMk/>
            <pc:sldMk cId="1465494318" sldId="397"/>
            <ac:spMk id="16" creationId="{C0582129-C0D6-0CA1-6E22-F2F7C7164DDE}"/>
          </ac:spMkLst>
        </pc:spChg>
        <pc:spChg chg="add mod">
          <ac:chgData name="Juanda Rodríguez" userId="e489072cc5443527" providerId="LiveId" clId="{AFAB4A9E-46B2-E640-A819-38B611F72399}" dt="2024-03-13T16:21:31.473" v="80" actId="2711"/>
          <ac:spMkLst>
            <pc:docMk/>
            <pc:sldMk cId="1465494318" sldId="397"/>
            <ac:spMk id="17" creationId="{17362ACD-5DD5-EDC5-718D-D589F493960E}"/>
          </ac:spMkLst>
        </pc:spChg>
        <pc:spChg chg="add mod">
          <ac:chgData name="Juanda Rodríguez" userId="e489072cc5443527" providerId="LiveId" clId="{AFAB4A9E-46B2-E640-A819-38B611F72399}" dt="2024-03-13T16:20:55.353" v="74"/>
          <ac:spMkLst>
            <pc:docMk/>
            <pc:sldMk cId="1465494318" sldId="397"/>
            <ac:spMk id="19" creationId="{084F1DEE-9698-668F-A7D4-81BF19B36D73}"/>
          </ac:spMkLst>
        </pc:spChg>
        <pc:picChg chg="add mod">
          <ac:chgData name="Juanda Rodríguez" userId="e489072cc5443527" providerId="LiveId" clId="{AFAB4A9E-46B2-E640-A819-38B611F72399}" dt="2024-03-13T16:20:55.353" v="74"/>
          <ac:picMkLst>
            <pc:docMk/>
            <pc:sldMk cId="1465494318" sldId="397"/>
            <ac:picMk id="8" creationId="{8D0F3DD8-3143-78E3-81C7-68C80A4D38A0}"/>
          </ac:picMkLst>
        </pc:picChg>
        <pc:picChg chg="add mod">
          <ac:chgData name="Juanda Rodríguez" userId="e489072cc5443527" providerId="LiveId" clId="{AFAB4A9E-46B2-E640-A819-38B611F72399}" dt="2024-03-13T16:20:55.353" v="74"/>
          <ac:picMkLst>
            <pc:docMk/>
            <pc:sldMk cId="1465494318" sldId="397"/>
            <ac:picMk id="13" creationId="{B93ABDE0-A3EA-A0DC-7316-ABA1DEB77F1A}"/>
          </ac:picMkLst>
        </pc:picChg>
        <pc:picChg chg="add mod">
          <ac:chgData name="Juanda Rodríguez" userId="e489072cc5443527" providerId="LiveId" clId="{AFAB4A9E-46B2-E640-A819-38B611F72399}" dt="2024-03-13T16:20:55.353" v="74"/>
          <ac:picMkLst>
            <pc:docMk/>
            <pc:sldMk cId="1465494318" sldId="397"/>
            <ac:picMk id="14" creationId="{3E802938-FBAA-9418-1824-87ED7D978E1B}"/>
          </ac:picMkLst>
        </pc:picChg>
        <pc:picChg chg="add mod">
          <ac:chgData name="Juanda Rodríguez" userId="e489072cc5443527" providerId="LiveId" clId="{AFAB4A9E-46B2-E640-A819-38B611F72399}" dt="2024-03-13T16:21:04.373" v="75" actId="1076"/>
          <ac:picMkLst>
            <pc:docMk/>
            <pc:sldMk cId="1465494318" sldId="397"/>
            <ac:picMk id="18" creationId="{AA803CA2-02BD-AB75-57C6-869AD823A0BC}"/>
          </ac:picMkLst>
        </pc:picChg>
      </pc:sldChg>
      <pc:sldChg chg="add">
        <pc:chgData name="Juanda Rodríguez" userId="e489072cc5443527" providerId="LiveId" clId="{AFAB4A9E-46B2-E640-A819-38B611F72399}" dt="2024-03-13T16:26:43.006" v="92"/>
        <pc:sldMkLst>
          <pc:docMk/>
          <pc:sldMk cId="1505782854" sldId="398"/>
        </pc:sldMkLst>
      </pc:sldChg>
      <pc:sldChg chg="add del">
        <pc:chgData name="Juanda Rodríguez" userId="e489072cc5443527" providerId="LiveId" clId="{AFAB4A9E-46B2-E640-A819-38B611F72399}" dt="2024-03-13T16:26:50.194" v="95"/>
        <pc:sldMkLst>
          <pc:docMk/>
          <pc:sldMk cId="635232621" sldId="39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3T16:20:25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26758 9419 16383 0 0,'-4'0'0'0'0,"-4"0"0"0"0,-5 0 0 0 0,-4 0 0 0 0,-3 0 0 0 0,-1 0 0 0 0,-1 0 0 0 0,0 0 0 0 0,0 0 0 0 0,-1 0 0 0 0,1 0 0 0 0,1 0 0 0 0,-1 0 0 0 0,-3 3 0 0 0,-1 0 0 0 0,-4 3 0 0 0,-4 0 0 0 0,1 5 0 0 0,-2 0 0 0 0,-2 0 0 0 0,-2 0 0 0 0,-2-1 0 0 0,-1-1 0 0 0,-1-3 0 0 0,4 1 0 0 0,4-1 0 0 0,5-2 0 0 0,7-1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3T16:20:25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25876 9630 16383 0 0,'18'35'0'0'0,"14"26"0"0"0,1 6 0 0 0,-2-9 0 0 0,-5-11 0 0 0,-1-14 0 0 0,0-13 0 0 0,-1-11 0 0 0,-1-9 0 0 0,-1-3 0 0 0,0-4 0 0 0,-1-1 0 0 0,0-2 0 0 0,1 1 0 0 0,-1-1 0 0 0,0 2 0 0 0,0 2 0 0 0,-3-1 0 0 0,-1 1 0 0 0,-1-1 0 0 0,2 1 0 0 0,1 1 0 0 0,1 1 0 0 0,0 2 0 0 0,1 1 0 0 0,1 1 0 0 0,-1 0 0 0 0,1 0 0 0 0,-1 0 0 0 0,1 0 0 0 0,-1 1 0 0 0,1-1 0 0 0,-1 3 0 0 0,1 0 0 0 0,-1 0 0 0 0,1 3 0 0 0,-1-1 0 0 0,4 2 0 0 0,-2 3 0 0 0,-2-1 0 0 0,-1-2 0 0 0,1 1 0 0 0,-1 1 0 0 0,1 2 0 0 0,0-1 0 0 0,-4 1 0 0 0,-1 0 0 0 0,1 2 0 0 0,1-2 0 0 0,1 0 0 0 0,0-1 0 0 0,-2-1 0 0 0,0 1 0 0 0,-1 2 0 0 0,2 1 0 0 0,1 1 0 0 0,1 1 0 0 0,1 6 0 0 0,-3 1 0 0 0,-2 1 0 0 0,1-2 0 0 0,-3-2 0 0 0,1-1 0 0 0,-4-1 0 0 0,-2-1 0 0 0,-4 0 0 0 0,-2-1 0 0 0,-2 0 0 0 0,-1 0 0 0 0,0 0 0 0 0,-1 0 0 0 0,1 1 0 0 0,-1-1 0 0 0,-3-2 0 0 0,-5-1 0 0 0,-4-3 0 0 0,0 1 0 0 0,-2-3 0 0 0,-1-1 0 0 0,-2 0 0 0 0,-2-1 0 0 0,-1 2 0 0 0,-7 4 0 0 0,-11 7 0 0 0,-1-1 0 0 0,1-3 0 0 0,5-4 0 0 0,-8-3 0 0 0,1-4 0 0 0,4-1 0 0 0,-19-5 0 0 0,-13-3 0 0 0,2-4 0 0 0,4-3 0 0 0,5-2 0 0 0,10-1 0 0 0,9 0 0 0 0,8 3 0 0 0,4 0 0 0 0,9 0 0 0 0,2 3 0 0 0,4 0 0 0 0,1 1 0 0 0,2 0 0 0 0,3 0 0 0 0,-2-3 0 0 0,-2-1 0 0 0,-1 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2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7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9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5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03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8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1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28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2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36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6888-3D2F-4959-9012-724940AF83FE}" type="datetimeFigureOut">
              <a:rPr lang="es-ES" smtClean="0"/>
              <a:t>13/3/24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6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9.png"/><Relationship Id="rId7" Type="http://schemas.openxmlformats.org/officeDocument/2006/relationships/image" Target="../media/image3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720" y="3228499"/>
            <a:ext cx="9144000" cy="434254"/>
          </a:xfrm>
        </p:spPr>
        <p:txBody>
          <a:bodyPr>
            <a:normAutofit/>
          </a:bodyPr>
          <a:lstStyle/>
          <a:p>
            <a:pPr algn="l"/>
            <a:r>
              <a:rPr lang="es-ES" sz="1600" dirty="0">
                <a:solidFill>
                  <a:srgbClr val="000053"/>
                </a:solidFill>
                <a:latin typeface="Konkret Grotesk Pro" panose="00000500000000000000" pitchFamily="2" charset="0"/>
              </a:rPr>
              <a:t>Taller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8407" y="3637866"/>
            <a:ext cx="9144000" cy="634878"/>
          </a:xfrm>
        </p:spPr>
        <p:txBody>
          <a:bodyPr>
            <a:normAutofit fontScale="92500"/>
          </a:bodyPr>
          <a:lstStyle/>
          <a:p>
            <a:pPr algn="l"/>
            <a:r>
              <a:rPr lang="es-ES" sz="3500" b="1" dirty="0">
                <a:solidFill>
                  <a:srgbClr val="000053"/>
                </a:solidFill>
                <a:latin typeface="Konkret Grotesk Pro" panose="00000500000000000000" pitchFamily="2" charset="0"/>
              </a:rPr>
              <a:t>Crea tu propia Inteligencia Artificial con </a:t>
            </a:r>
            <a:r>
              <a:rPr lang="es-ES" sz="3500" b="1" dirty="0" err="1">
                <a:solidFill>
                  <a:srgbClr val="000053"/>
                </a:solidFill>
                <a:latin typeface="Konkret Grotesk Pro" panose="00000500000000000000" pitchFamily="2" charset="0"/>
              </a:rPr>
              <a:t>LearningnML</a:t>
            </a:r>
            <a:endParaRPr lang="es-ES" sz="3500" b="1" dirty="0">
              <a:solidFill>
                <a:srgbClr val="000053"/>
              </a:solidFill>
              <a:latin typeface="Konkret Grotesk Pro" panose="00000500000000000000" pitchFamily="2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8284" y="4580801"/>
            <a:ext cx="9144000" cy="317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000053"/>
                </a:solidFill>
                <a:latin typeface="Konkret Grotesk Pro" panose="00000500000000000000" pitchFamily="2" charset="0"/>
              </a:rPr>
              <a:t>Autor/a: Juan David Rodríguez García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8284" y="4873353"/>
            <a:ext cx="9144000" cy="317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000053"/>
                </a:solidFill>
                <a:latin typeface="Konkret Grotesk Pro" panose="00000500000000000000" pitchFamily="2" charset="0"/>
              </a:rPr>
              <a:t>Centro: Asociación </a:t>
            </a:r>
            <a:r>
              <a:rPr lang="es-ES" sz="2300" dirty="0" err="1">
                <a:solidFill>
                  <a:srgbClr val="000053"/>
                </a:solidFill>
                <a:latin typeface="Konkret Grotesk Pro" panose="00000500000000000000" pitchFamily="2" charset="0"/>
              </a:rPr>
              <a:t>LearningML</a:t>
            </a:r>
            <a:r>
              <a:rPr lang="es-ES" sz="2300" dirty="0">
                <a:solidFill>
                  <a:srgbClr val="000053"/>
                </a:solidFill>
                <a:latin typeface="Konkret Grotesk Pro" panose="00000500000000000000" pitchFamily="2" charset="0"/>
              </a:rPr>
              <a:t> para el fomento y desarrollo de la IA en educación</a:t>
            </a:r>
          </a:p>
        </p:txBody>
      </p:sp>
    </p:spTree>
    <p:extLst>
      <p:ext uri="{BB962C8B-B14F-4D97-AF65-F5344CB8AC3E}">
        <p14:creationId xmlns:p14="http://schemas.microsoft.com/office/powerpoint/2010/main" val="402869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E6187E48-161D-CF96-E88F-3ABF8F322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256;p28">
            <a:extLst>
              <a:ext uri="{FF2B5EF4-FFF2-40B4-BE49-F238E27FC236}">
                <a16:creationId xmlns:a16="http://schemas.microsoft.com/office/drawing/2014/main" id="{DA94F8B2-0EDE-6FE6-685C-212BDD4045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032" y="896713"/>
            <a:ext cx="1546364" cy="147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8;p28">
            <a:extLst>
              <a:ext uri="{FF2B5EF4-FFF2-40B4-BE49-F238E27FC236}">
                <a16:creationId xmlns:a16="http://schemas.microsoft.com/office/drawing/2014/main" id="{5A3CDD0C-46B0-CF59-B5E5-84FC80F10F0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02" y="1631544"/>
            <a:ext cx="1760629" cy="179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59;p28">
            <a:extLst>
              <a:ext uri="{FF2B5EF4-FFF2-40B4-BE49-F238E27FC236}">
                <a16:creationId xmlns:a16="http://schemas.microsoft.com/office/drawing/2014/main" id="{9660DE69-0248-3CF7-25F4-0A9D71E3AEB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187" y="4100139"/>
            <a:ext cx="2293407" cy="153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60;p28">
            <a:extLst>
              <a:ext uri="{FF2B5EF4-FFF2-40B4-BE49-F238E27FC236}">
                <a16:creationId xmlns:a16="http://schemas.microsoft.com/office/drawing/2014/main" id="{6E4DEDBA-DD30-3017-2A17-A8CC4FB0554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2371" y="3527454"/>
            <a:ext cx="2027143" cy="167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64;p28">
            <a:extLst>
              <a:ext uri="{FF2B5EF4-FFF2-40B4-BE49-F238E27FC236}">
                <a16:creationId xmlns:a16="http://schemas.microsoft.com/office/drawing/2014/main" id="{340B6589-968D-97FE-DD5E-A4926CC9D83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9297" y="1217428"/>
            <a:ext cx="1734478" cy="164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7BFC122E-C5A8-2FB4-F0D4-7F9CFFA47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406" y="1495089"/>
            <a:ext cx="1714083" cy="1511573"/>
          </a:xfrm>
          <a:prstGeom prst="rect">
            <a:avLst/>
          </a:prstGeom>
        </p:spPr>
      </p:pic>
      <p:grpSp>
        <p:nvGrpSpPr>
          <p:cNvPr id="20" name="Google Shape;275;p29">
            <a:extLst>
              <a:ext uri="{FF2B5EF4-FFF2-40B4-BE49-F238E27FC236}">
                <a16:creationId xmlns:a16="http://schemas.microsoft.com/office/drawing/2014/main" id="{3BCBCF3B-89A5-307B-E5A4-01861662257E}"/>
              </a:ext>
            </a:extLst>
          </p:cNvPr>
          <p:cNvGrpSpPr/>
          <p:nvPr/>
        </p:nvGrpSpPr>
        <p:grpSpPr>
          <a:xfrm>
            <a:off x="6492292" y="3907148"/>
            <a:ext cx="1734478" cy="1731600"/>
            <a:chOff x="694775" y="2098024"/>
            <a:chExt cx="2587025" cy="2589228"/>
          </a:xfrm>
        </p:grpSpPr>
        <p:pic>
          <p:nvPicPr>
            <p:cNvPr id="21" name="Google Shape;276;p29">
              <a:extLst>
                <a:ext uri="{FF2B5EF4-FFF2-40B4-BE49-F238E27FC236}">
                  <a16:creationId xmlns:a16="http://schemas.microsoft.com/office/drawing/2014/main" id="{C7E72DBC-2E1C-DE5A-B2A3-42B595E8A115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94775" y="2098024"/>
              <a:ext cx="2587025" cy="2589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77;p29">
              <a:extLst>
                <a:ext uri="{FF2B5EF4-FFF2-40B4-BE49-F238E27FC236}">
                  <a16:creationId xmlns:a16="http://schemas.microsoft.com/office/drawing/2014/main" id="{5CA8203F-EC84-1097-92AD-5292D5973DD1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547136" y="2782327"/>
              <a:ext cx="900350" cy="606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EDCA896-ABF4-24AA-7CC1-59C4C804006F}"/>
              </a:ext>
            </a:extLst>
          </p:cNvPr>
          <p:cNvGrpSpPr/>
          <p:nvPr/>
        </p:nvGrpSpPr>
        <p:grpSpPr>
          <a:xfrm>
            <a:off x="9354001" y="1561374"/>
            <a:ext cx="2424999" cy="1915263"/>
            <a:chOff x="6328905" y="2372345"/>
            <a:chExt cx="5114511" cy="4039439"/>
          </a:xfrm>
        </p:grpSpPr>
        <p:pic>
          <p:nvPicPr>
            <p:cNvPr id="23" name="Google Shape;278;p29">
              <a:extLst>
                <a:ext uri="{FF2B5EF4-FFF2-40B4-BE49-F238E27FC236}">
                  <a16:creationId xmlns:a16="http://schemas.microsoft.com/office/drawing/2014/main" id="{330031C5-0C6A-B3E8-0723-70B393F99F3C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328905" y="2372345"/>
              <a:ext cx="4471120" cy="4039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79;p29">
              <a:extLst>
                <a:ext uri="{FF2B5EF4-FFF2-40B4-BE49-F238E27FC236}">
                  <a16:creationId xmlns:a16="http://schemas.microsoft.com/office/drawing/2014/main" id="{F2E09A35-B7A3-604F-4314-B3A34B150D84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572365" y="3861560"/>
              <a:ext cx="1871051" cy="1418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606A894-74DF-94E2-50BC-7B669444FF3D}"/>
              </a:ext>
            </a:extLst>
          </p:cNvPr>
          <p:cNvSpPr txBox="1"/>
          <p:nvPr/>
        </p:nvSpPr>
        <p:spPr>
          <a:xfrm>
            <a:off x="9879802" y="6580133"/>
            <a:ext cx="2176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Algunas imágenes de </a:t>
            </a:r>
            <a:r>
              <a:rPr lang="es-ES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freepik.com</a:t>
            </a:r>
            <a:endParaRPr lang="es-ES" sz="9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7" name="Google Shape;311;p29" descr="Interfaz de usuario gráfica, Icono&#10;&#10;Descripción generada automáticamente">
            <a:extLst>
              <a:ext uri="{FF2B5EF4-FFF2-40B4-BE49-F238E27FC236}">
                <a16:creationId xmlns:a16="http://schemas.microsoft.com/office/drawing/2014/main" id="{51B565F7-45C6-CF00-5D9E-EC9791803A3B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64536" y="3907148"/>
            <a:ext cx="2430532" cy="1614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97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67AE7-3905-98C6-6CD4-E4B2C1C1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B2600639-882B-0655-7384-674CCECE0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228;p32">
            <a:extLst>
              <a:ext uri="{FF2B5EF4-FFF2-40B4-BE49-F238E27FC236}">
                <a16:creationId xmlns:a16="http://schemas.microsoft.com/office/drawing/2014/main" id="{D00B7BE6-E814-3C65-2008-C31F2E527E39}"/>
              </a:ext>
            </a:extLst>
          </p:cNvPr>
          <p:cNvSpPr txBox="1">
            <a:spLocks noGrp="1"/>
          </p:cNvSpPr>
          <p:nvPr/>
        </p:nvSpPr>
        <p:spPr>
          <a:xfrm>
            <a:off x="1566041" y="614692"/>
            <a:ext cx="81922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" b="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Los </a:t>
            </a:r>
            <a:r>
              <a:rPr lang="en" b="0" dirty="0" err="1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ingredientes</a:t>
            </a:r>
            <a:r>
              <a:rPr lang="en" b="0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 del </a:t>
            </a:r>
            <a:r>
              <a:rPr lang="en" dirty="0">
                <a:solidFill>
                  <a:schemeClr val="tx1"/>
                </a:solidFill>
                <a:latin typeface="Consolas" panose="020B0609020204030204" pitchFamily="49" charset="0"/>
                <a:ea typeface="Menlo" panose="020B0609030804020204" pitchFamily="49" charset="0"/>
                <a:cs typeface="Consolas" panose="020B0609020204030204" pitchFamily="49" charset="0"/>
              </a:rPr>
              <a:t>Machine Learning</a:t>
            </a:r>
            <a:endParaRPr lang="es-ES" dirty="0">
              <a:solidFill>
                <a:schemeClr val="tx1"/>
              </a:solidFill>
              <a:latin typeface="Consolas" panose="020B0609020204030204" pitchFamily="49" charset="0"/>
              <a:ea typeface="Menlo" panose="020B060903080402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28B5D07E-E8D9-76CB-33BB-0C7B68D5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88" y="2421563"/>
            <a:ext cx="3460376" cy="3093177"/>
          </a:xfrm>
          <a:prstGeom prst="rect">
            <a:avLst/>
          </a:prstGeom>
        </p:spPr>
      </p:pic>
      <p:pic>
        <p:nvPicPr>
          <p:cNvPr id="6" name="Google Shape;242;p33">
            <a:extLst>
              <a:ext uri="{FF2B5EF4-FFF2-40B4-BE49-F238E27FC236}">
                <a16:creationId xmlns:a16="http://schemas.microsoft.com/office/drawing/2014/main" id="{78EE150A-8214-9BD9-3566-6504E29E84B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358" y="2232284"/>
            <a:ext cx="4091772" cy="31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20F430-9290-5A1A-4D1C-4D8FF5096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183" y="2227729"/>
            <a:ext cx="2421591" cy="3559176"/>
          </a:xfrm>
          <a:prstGeom prst="rect">
            <a:avLst/>
          </a:prstGeom>
        </p:spPr>
      </p:pic>
      <p:pic>
        <p:nvPicPr>
          <p:cNvPr id="8" name="Gráfico 7" descr="Insignia 1 con relleno sólido">
            <a:extLst>
              <a:ext uri="{FF2B5EF4-FFF2-40B4-BE49-F238E27FC236}">
                <a16:creationId xmlns:a16="http://schemas.microsoft.com/office/drawing/2014/main" id="{1EFD07FC-EE56-6BF5-5685-48EC98C56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1918" y="1313329"/>
            <a:ext cx="914400" cy="914400"/>
          </a:xfrm>
          <a:prstGeom prst="rect">
            <a:avLst/>
          </a:prstGeom>
        </p:spPr>
      </p:pic>
      <p:pic>
        <p:nvPicPr>
          <p:cNvPr id="9" name="Gráfico 8" descr="Insignia con relleno sólido">
            <a:extLst>
              <a:ext uri="{FF2B5EF4-FFF2-40B4-BE49-F238E27FC236}">
                <a16:creationId xmlns:a16="http://schemas.microsoft.com/office/drawing/2014/main" id="{FF35E504-827E-160D-B2BD-FFB9E28DB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5682" y="1257299"/>
            <a:ext cx="914400" cy="914400"/>
          </a:xfrm>
          <a:prstGeom prst="rect">
            <a:avLst/>
          </a:prstGeom>
        </p:spPr>
      </p:pic>
      <p:pic>
        <p:nvPicPr>
          <p:cNvPr id="10" name="Gráfico 9" descr="Insignia 3 con relleno sólido">
            <a:extLst>
              <a:ext uri="{FF2B5EF4-FFF2-40B4-BE49-F238E27FC236}">
                <a16:creationId xmlns:a16="http://schemas.microsoft.com/office/drawing/2014/main" id="{07F70FD2-AF32-1D17-935A-38176F3395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38447" y="1313329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08C1A7-1E15-5176-7D7E-457B64D296DC}"/>
              </a:ext>
            </a:extLst>
          </p:cNvPr>
          <p:cNvSpPr txBox="1"/>
          <p:nvPr/>
        </p:nvSpPr>
        <p:spPr>
          <a:xfrm>
            <a:off x="1671918" y="5531532"/>
            <a:ext cx="1185583" cy="53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A655CF-18A3-3ABF-ECAD-54A18CC83B3D}"/>
              </a:ext>
            </a:extLst>
          </p:cNvPr>
          <p:cNvSpPr txBox="1"/>
          <p:nvPr/>
        </p:nvSpPr>
        <p:spPr>
          <a:xfrm>
            <a:off x="5039132" y="5600701"/>
            <a:ext cx="21985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Algoritmo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BEE4CB-5B0B-9C26-A35E-98546ACA9F89}"/>
              </a:ext>
            </a:extLst>
          </p:cNvPr>
          <p:cNvSpPr txBox="1"/>
          <p:nvPr/>
        </p:nvSpPr>
        <p:spPr>
          <a:xfrm>
            <a:off x="9143999" y="5625351"/>
            <a:ext cx="15105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800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150578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17F7E-F250-7686-1F71-41EEA3B69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99B5F-F50B-93AE-2AD5-A9155014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56A340-5CDE-199A-CD5D-908C252B7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371C6A-778C-9636-59C3-4A8D87F1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30" y="1705298"/>
            <a:ext cx="5936876" cy="2039094"/>
          </a:xfrm>
          <a:prstGeom prst="rect">
            <a:avLst/>
          </a:prstGeom>
        </p:spPr>
      </p:pic>
      <p:sp>
        <p:nvSpPr>
          <p:cNvPr id="4" name="Google Shape;240;p33">
            <a:extLst>
              <a:ext uri="{FF2B5EF4-FFF2-40B4-BE49-F238E27FC236}">
                <a16:creationId xmlns:a16="http://schemas.microsoft.com/office/drawing/2014/main" id="{FC1CE92C-7A0D-88E7-0C44-7146BAE5A04C}"/>
              </a:ext>
            </a:extLst>
          </p:cNvPr>
          <p:cNvSpPr txBox="1">
            <a:spLocks noGrp="1"/>
          </p:cNvSpPr>
          <p:nvPr/>
        </p:nvSpPr>
        <p:spPr>
          <a:xfrm>
            <a:off x="5060821" y="789478"/>
            <a:ext cx="3047224" cy="6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" sz="32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Los Datos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1525F44B-8393-08DC-3506-CD77CA0B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54" y="1480268"/>
            <a:ext cx="3460376" cy="3093177"/>
          </a:xfrm>
          <a:prstGeom prst="rect">
            <a:avLst/>
          </a:prstGeom>
        </p:spPr>
      </p:pic>
      <p:pic>
        <p:nvPicPr>
          <p:cNvPr id="7" name="Gráfico 6" descr="Insignia 1 con relleno sólido">
            <a:extLst>
              <a:ext uri="{FF2B5EF4-FFF2-40B4-BE49-F238E27FC236}">
                <a16:creationId xmlns:a16="http://schemas.microsoft.com/office/drawing/2014/main" id="{56A0A400-0342-93D6-1B10-EA3B7C28C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5373" y="695302"/>
            <a:ext cx="914400" cy="914400"/>
          </a:xfrm>
          <a:prstGeom prst="rect">
            <a:avLst/>
          </a:prstGeom>
        </p:spPr>
      </p:pic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76A29683-A1B5-29BA-63AB-2FEA734B2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3930" y="3580932"/>
            <a:ext cx="4805082" cy="24527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B6B08C-634B-30A9-7613-4D093D37E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752" y="2899281"/>
            <a:ext cx="2743200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Google Shape;240;p33">
            <a:extLst>
              <a:ext uri="{FF2B5EF4-FFF2-40B4-BE49-F238E27FC236}">
                <a16:creationId xmlns:a16="http://schemas.microsoft.com/office/drawing/2014/main" id="{3F56F82E-843B-6737-E66C-90EB07DD4189}"/>
              </a:ext>
            </a:extLst>
          </p:cNvPr>
          <p:cNvSpPr txBox="1">
            <a:spLocks noGrp="1"/>
          </p:cNvSpPr>
          <p:nvPr/>
        </p:nvSpPr>
        <p:spPr>
          <a:xfrm>
            <a:off x="5063984" y="796906"/>
            <a:ext cx="3047224" cy="6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" sz="32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 </a:t>
            </a:r>
            <a:r>
              <a:rPr lang="en" sz="32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0E0705-E11E-5F16-820C-12FA19C39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313" y="1928536"/>
            <a:ext cx="1252819" cy="1824308"/>
          </a:xfrm>
          <a:prstGeom prst="rect">
            <a:avLst/>
          </a:prstGeom>
        </p:spPr>
      </p:pic>
      <p:pic>
        <p:nvPicPr>
          <p:cNvPr id="8" name="Gráfico 7" descr="Insignia con relleno sólido">
            <a:extLst>
              <a:ext uri="{FF2B5EF4-FFF2-40B4-BE49-F238E27FC236}">
                <a16:creationId xmlns:a16="http://schemas.microsoft.com/office/drawing/2014/main" id="{6B26D12D-B259-0C22-7265-0367998BA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4608" y="630514"/>
            <a:ext cx="914400" cy="914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C1A9A7C-9BB9-52DA-35C9-9968B3EED104}"/>
              </a:ext>
            </a:extLst>
          </p:cNvPr>
          <p:cNvSpPr txBox="1"/>
          <p:nvPr/>
        </p:nvSpPr>
        <p:spPr>
          <a:xfrm>
            <a:off x="1400735" y="1703294"/>
            <a:ext cx="3471581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>
                <a:ea typeface="Calibri"/>
                <a:cs typeface="Calibri"/>
              </a:rPr>
              <a:t>K-</a:t>
            </a:r>
            <a:r>
              <a:rPr lang="es-ES" sz="2000" err="1">
                <a:ea typeface="Calibri"/>
                <a:cs typeface="Calibri"/>
              </a:rPr>
              <a:t>nearest</a:t>
            </a:r>
            <a:r>
              <a:rPr lang="es-ES" sz="2000" dirty="0">
                <a:ea typeface="Calibri"/>
                <a:cs typeface="Calibri"/>
              </a:rPr>
              <a:t> </a:t>
            </a:r>
            <a:r>
              <a:rPr lang="es-ES" sz="2000" err="1">
                <a:ea typeface="Calibri"/>
                <a:cs typeface="Calibri"/>
              </a:rPr>
              <a:t>neighbors</a:t>
            </a:r>
            <a:endParaRPr lang="es-E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000" err="1">
                <a:ea typeface="Calibri"/>
                <a:cs typeface="Calibri"/>
              </a:rPr>
              <a:t>Naïve</a:t>
            </a:r>
            <a:r>
              <a:rPr lang="es-ES" sz="2000" dirty="0">
                <a:ea typeface="Calibri"/>
                <a:cs typeface="Calibri"/>
              </a:rPr>
              <a:t> Bayes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err="1">
                <a:ea typeface="Calibri"/>
                <a:cs typeface="Calibri"/>
              </a:rPr>
              <a:t>Decision</a:t>
            </a:r>
            <a:r>
              <a:rPr lang="es-ES" sz="2000" dirty="0">
                <a:ea typeface="Calibri"/>
                <a:cs typeface="Calibri"/>
              </a:rPr>
              <a:t> </a:t>
            </a:r>
            <a:r>
              <a:rPr lang="es-ES" sz="2000" dirty="0" err="1">
                <a:ea typeface="Calibri"/>
                <a:cs typeface="Calibri"/>
              </a:rPr>
              <a:t>trees</a:t>
            </a:r>
            <a:endParaRPr lang="es-E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000" err="1">
                <a:ea typeface="Calibri"/>
                <a:cs typeface="Calibri"/>
              </a:rPr>
              <a:t>Support</a:t>
            </a:r>
            <a:r>
              <a:rPr lang="es-ES" sz="2000" dirty="0">
                <a:ea typeface="Calibri"/>
                <a:cs typeface="Calibri"/>
              </a:rPr>
              <a:t> Vector Machine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ea typeface="Calibri"/>
                <a:cs typeface="Calibri"/>
              </a:rPr>
              <a:t>K-</a:t>
            </a:r>
            <a:r>
              <a:rPr lang="es-ES" sz="2000" err="1">
                <a:ea typeface="Calibri"/>
                <a:cs typeface="Calibri"/>
              </a:rPr>
              <a:t>means</a:t>
            </a:r>
            <a:endParaRPr lang="es-E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ea typeface="Calibri"/>
                <a:cs typeface="Calibri"/>
              </a:rPr>
              <a:t>Linear </a:t>
            </a:r>
            <a:r>
              <a:rPr lang="es-ES" sz="2000" err="1">
                <a:ea typeface="Calibri"/>
                <a:cs typeface="Calibri"/>
              </a:rPr>
              <a:t>regression</a:t>
            </a:r>
            <a:endParaRPr lang="es-E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000" err="1">
                <a:ea typeface="+mn-lt"/>
                <a:cs typeface="+mn-lt"/>
              </a:rPr>
              <a:t>Logistic</a:t>
            </a:r>
            <a:r>
              <a:rPr lang="es-ES" sz="2000" dirty="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Regression</a:t>
            </a:r>
            <a:endParaRPr lang="es-ES" sz="20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2000" b="1" dirty="0">
                <a:ea typeface="Calibri"/>
                <a:cs typeface="Calibri"/>
              </a:rPr>
              <a:t>Neural </a:t>
            </a:r>
            <a:r>
              <a:rPr lang="es-ES" sz="2000" b="1" err="1">
                <a:ea typeface="Calibri"/>
                <a:cs typeface="Calibri"/>
              </a:rPr>
              <a:t>networks</a:t>
            </a:r>
            <a:endParaRPr lang="es-ES" sz="2000" b="1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000" b="1" err="1">
                <a:ea typeface="Calibri"/>
                <a:cs typeface="Calibri"/>
              </a:rPr>
              <a:t>Perceptrons</a:t>
            </a:r>
            <a:endParaRPr lang="es-ES" sz="2000" b="1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000" b="1" err="1">
                <a:ea typeface="Calibri"/>
                <a:cs typeface="Calibri"/>
              </a:rPr>
              <a:t>FeedForward</a:t>
            </a:r>
            <a:endParaRPr lang="es-ES" sz="2000" b="1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000" b="1" dirty="0">
                <a:ea typeface="Calibri"/>
                <a:cs typeface="Calibri"/>
              </a:rPr>
              <a:t>RRN/LSTM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b="1" err="1">
                <a:ea typeface="Calibri"/>
                <a:cs typeface="Calibri"/>
              </a:rPr>
              <a:t>Convolutional</a:t>
            </a:r>
            <a:endParaRPr lang="es-ES" sz="2000" b="1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s-ES" sz="2000" b="1" dirty="0">
                <a:ea typeface="Calibri"/>
                <a:cs typeface="Calibri"/>
              </a:rPr>
              <a:t>Transformers</a:t>
            </a:r>
          </a:p>
          <a:p>
            <a:endParaRPr lang="es-ES" dirty="0">
              <a:ea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6401D3-CB52-3765-D4AC-FCD4B4403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047" y="2304678"/>
            <a:ext cx="2743200" cy="37726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C1EECF-6303-6423-9D48-D1F330C3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60" y="3474947"/>
            <a:ext cx="1252819" cy="1824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3D215B-151A-08B2-5EBF-0EB248CD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662" y="1723474"/>
            <a:ext cx="1252819" cy="18243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F59CF3-8414-7ECB-F14D-C2838E11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1" y="673477"/>
            <a:ext cx="1252819" cy="18243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A8C2BBF-923C-CC06-14C3-1236CF01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48" y="3587006"/>
            <a:ext cx="1252819" cy="18243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9D4E84-F725-5C6E-7E15-E5FEB3FC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107" y="4763624"/>
            <a:ext cx="1252819" cy="1824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5680CA0-8628-5823-5D6E-EC59CA5C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173" y="4976357"/>
            <a:ext cx="1252819" cy="18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6FCAC-7F84-3BE6-A3C4-98DF2B5B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FF4BA-CF6D-DF88-622E-A9AF0B87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1711D4-3AF8-B71B-78A5-7EE200EC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Google Shape;238;p33">
            <a:extLst>
              <a:ext uri="{FF2B5EF4-FFF2-40B4-BE49-F238E27FC236}">
                <a16:creationId xmlns:a16="http://schemas.microsoft.com/office/drawing/2014/main" id="{96A74F98-4912-DE89-6F12-3BC718FA12A2}"/>
              </a:ext>
            </a:extLst>
          </p:cNvPr>
          <p:cNvSpPr/>
          <p:nvPr/>
        </p:nvSpPr>
        <p:spPr>
          <a:xfrm>
            <a:off x="8483250" y="3972530"/>
            <a:ext cx="2114400" cy="1608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39;p33">
            <a:extLst>
              <a:ext uri="{FF2B5EF4-FFF2-40B4-BE49-F238E27FC236}">
                <a16:creationId xmlns:a16="http://schemas.microsoft.com/office/drawing/2014/main" id="{511E25BE-3C23-4B0D-5957-CB4F6C3ABD89}"/>
              </a:ext>
            </a:extLst>
          </p:cNvPr>
          <p:cNvSpPr/>
          <p:nvPr/>
        </p:nvSpPr>
        <p:spPr>
          <a:xfrm>
            <a:off x="5106675" y="4004305"/>
            <a:ext cx="2114400" cy="1608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0;p33">
            <a:extLst>
              <a:ext uri="{FF2B5EF4-FFF2-40B4-BE49-F238E27FC236}">
                <a16:creationId xmlns:a16="http://schemas.microsoft.com/office/drawing/2014/main" id="{4565DB8B-5DFE-D786-1CB9-1FC9DE4153EC}"/>
              </a:ext>
            </a:extLst>
          </p:cNvPr>
          <p:cNvSpPr txBox="1">
            <a:spLocks noGrp="1"/>
          </p:cNvSpPr>
          <p:nvPr/>
        </p:nvSpPr>
        <p:spPr>
          <a:xfrm>
            <a:off x="4793966" y="855251"/>
            <a:ext cx="3047224" cy="6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" sz="32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 </a:t>
            </a:r>
            <a:r>
              <a:rPr lang="en" sz="32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Modelo</a:t>
            </a:r>
            <a:endParaRPr lang="es-ES" sz="3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Google Shape;241;p33">
            <a:extLst>
              <a:ext uri="{FF2B5EF4-FFF2-40B4-BE49-F238E27FC236}">
                <a16:creationId xmlns:a16="http://schemas.microsoft.com/office/drawing/2014/main" id="{563AEB91-909A-A6A9-7857-D93E523C9A43}"/>
              </a:ext>
            </a:extLst>
          </p:cNvPr>
          <p:cNvSpPr txBox="1"/>
          <p:nvPr/>
        </p:nvSpPr>
        <p:spPr>
          <a:xfrm>
            <a:off x="1497575" y="1657211"/>
            <a:ext cx="932006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n-lt"/>
                <a:ea typeface="Raleway"/>
                <a:cs typeface="Raleway"/>
                <a:sym typeface="Raleway"/>
              </a:rPr>
              <a:t>El MODELO de Machine Learning </a:t>
            </a:r>
            <a:r>
              <a:rPr lang="en" sz="2000" err="1">
                <a:latin typeface="+mn-lt"/>
                <a:ea typeface="Raleway"/>
                <a:cs typeface="Raleway"/>
                <a:sym typeface="Raleway"/>
              </a:rPr>
              <a:t>contiene</a:t>
            </a:r>
            <a:r>
              <a:rPr lang="en" sz="2000" dirty="0"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" sz="2000" err="1">
                <a:latin typeface="+mn-lt"/>
                <a:ea typeface="Raleway"/>
                <a:cs typeface="Raleway"/>
                <a:sym typeface="Raleway"/>
              </a:rPr>
              <a:t>todas</a:t>
            </a:r>
            <a:r>
              <a:rPr lang="en" sz="2000" dirty="0">
                <a:latin typeface="+mn-lt"/>
                <a:ea typeface="Raleway"/>
                <a:cs typeface="Raleway"/>
                <a:sym typeface="Raleway"/>
              </a:rPr>
              <a:t> las </a:t>
            </a:r>
            <a:r>
              <a:rPr lang="en" sz="2000" err="1">
                <a:latin typeface="+mn-lt"/>
                <a:ea typeface="Raleway"/>
                <a:cs typeface="Raleway"/>
                <a:sym typeface="Raleway"/>
              </a:rPr>
              <a:t>reglas</a:t>
            </a:r>
            <a:r>
              <a:rPr lang="en" sz="2000" dirty="0"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" sz="2000" err="1">
                <a:latin typeface="+mn-lt"/>
                <a:ea typeface="Raleway"/>
                <a:cs typeface="Raleway"/>
                <a:sym typeface="Raleway"/>
              </a:rPr>
              <a:t>inducidas</a:t>
            </a:r>
            <a:r>
              <a:rPr lang="en" sz="2000" dirty="0"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" sz="2000" err="1">
                <a:latin typeface="+mn-lt"/>
                <a:ea typeface="Raleway"/>
                <a:cs typeface="Raleway"/>
                <a:sym typeface="Raleway"/>
              </a:rPr>
              <a:t>automáticamente</a:t>
            </a:r>
            <a:endParaRPr lang="es-ES" sz="2000">
              <a:latin typeface="+mn-lt"/>
              <a:ea typeface="Raleway"/>
              <a:cs typeface="Raleway"/>
            </a:endParaRPr>
          </a:p>
        </p:txBody>
      </p:sp>
      <p:pic>
        <p:nvPicPr>
          <p:cNvPr id="8" name="Google Shape;242;p33">
            <a:extLst>
              <a:ext uri="{FF2B5EF4-FFF2-40B4-BE49-F238E27FC236}">
                <a16:creationId xmlns:a16="http://schemas.microsoft.com/office/drawing/2014/main" id="{8D0F3DD8-3143-78E3-81C7-68C80A4D38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75" y="3263225"/>
            <a:ext cx="2903949" cy="2217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3;p33">
            <a:extLst>
              <a:ext uri="{FF2B5EF4-FFF2-40B4-BE49-F238E27FC236}">
                <a16:creationId xmlns:a16="http://schemas.microsoft.com/office/drawing/2014/main" id="{0B988665-6204-6FA5-1A7F-260E19FA8D33}"/>
              </a:ext>
            </a:extLst>
          </p:cNvPr>
          <p:cNvSpPr/>
          <p:nvPr/>
        </p:nvSpPr>
        <p:spPr>
          <a:xfrm>
            <a:off x="580700" y="4648300"/>
            <a:ext cx="985800" cy="5259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4;p33">
            <a:extLst>
              <a:ext uri="{FF2B5EF4-FFF2-40B4-BE49-F238E27FC236}">
                <a16:creationId xmlns:a16="http://schemas.microsoft.com/office/drawing/2014/main" id="{69F048DB-269C-4580-3B68-8D683220B4C7}"/>
              </a:ext>
            </a:extLst>
          </p:cNvPr>
          <p:cNvSpPr/>
          <p:nvPr/>
        </p:nvSpPr>
        <p:spPr>
          <a:xfrm>
            <a:off x="3026400" y="4648300"/>
            <a:ext cx="985800" cy="5259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45;p33">
            <a:extLst>
              <a:ext uri="{FF2B5EF4-FFF2-40B4-BE49-F238E27FC236}">
                <a16:creationId xmlns:a16="http://schemas.microsoft.com/office/drawing/2014/main" id="{3FA0812B-997D-90F6-F5E4-40557E17F61F}"/>
              </a:ext>
            </a:extLst>
          </p:cNvPr>
          <p:cNvSpPr txBox="1"/>
          <p:nvPr/>
        </p:nvSpPr>
        <p:spPr>
          <a:xfrm>
            <a:off x="556900" y="4489950"/>
            <a:ext cx="9858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  <a:ea typeface="Roboto"/>
                <a:cs typeface="Consolas" panose="020B0609020204030204" pitchFamily="49" charset="0"/>
                <a:sym typeface="Roboto"/>
              </a:rPr>
              <a:t>Entrada</a:t>
            </a:r>
            <a:endParaRPr dirty="0">
              <a:latin typeface="Consolas" panose="020B0609020204030204" pitchFamily="49" charset="0"/>
              <a:ea typeface="Roboto"/>
              <a:cs typeface="Consolas" panose="020B0609020204030204" pitchFamily="49" charset="0"/>
              <a:sym typeface="Roboto"/>
            </a:endParaRPr>
          </a:p>
        </p:txBody>
      </p:sp>
      <p:sp>
        <p:nvSpPr>
          <p:cNvPr id="12" name="Google Shape;246;p33">
            <a:extLst>
              <a:ext uri="{FF2B5EF4-FFF2-40B4-BE49-F238E27FC236}">
                <a16:creationId xmlns:a16="http://schemas.microsoft.com/office/drawing/2014/main" id="{3BAA36DB-A839-0FFA-5A21-50BE58859C69}"/>
              </a:ext>
            </a:extLst>
          </p:cNvPr>
          <p:cNvSpPr txBox="1"/>
          <p:nvPr/>
        </p:nvSpPr>
        <p:spPr>
          <a:xfrm>
            <a:off x="3026400" y="4489950"/>
            <a:ext cx="9858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  <a:ea typeface="Roboto"/>
                <a:cs typeface="Consolas" panose="020B0609020204030204" pitchFamily="49" charset="0"/>
                <a:sym typeface="Roboto"/>
              </a:rPr>
              <a:t>Salida</a:t>
            </a:r>
            <a:endParaRPr dirty="0">
              <a:latin typeface="Consolas" panose="020B0609020204030204" pitchFamily="49" charset="0"/>
              <a:ea typeface="Roboto"/>
              <a:cs typeface="Consolas" panose="020B0609020204030204" pitchFamily="49" charset="0"/>
              <a:sym typeface="Roboto"/>
            </a:endParaRPr>
          </a:p>
        </p:txBody>
      </p:sp>
      <p:pic>
        <p:nvPicPr>
          <p:cNvPr id="13" name="Google Shape;247;p33">
            <a:extLst>
              <a:ext uri="{FF2B5EF4-FFF2-40B4-BE49-F238E27FC236}">
                <a16:creationId xmlns:a16="http://schemas.microsoft.com/office/drawing/2014/main" id="{B93ABDE0-A3EA-A0DC-7316-ABA1DEB77F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100" y="4156730"/>
            <a:ext cx="1845250" cy="12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8;p33">
            <a:extLst>
              <a:ext uri="{FF2B5EF4-FFF2-40B4-BE49-F238E27FC236}">
                <a16:creationId xmlns:a16="http://schemas.microsoft.com/office/drawing/2014/main" id="{3E802938-FBAA-9418-1824-87ED7D978E1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5750" y="4513940"/>
            <a:ext cx="1759343" cy="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49;p33">
            <a:extLst>
              <a:ext uri="{FF2B5EF4-FFF2-40B4-BE49-F238E27FC236}">
                <a16:creationId xmlns:a16="http://schemas.microsoft.com/office/drawing/2014/main" id="{4DD4A31F-2224-2450-5032-D7B8B6376161}"/>
              </a:ext>
            </a:extLst>
          </p:cNvPr>
          <p:cNvSpPr txBox="1"/>
          <p:nvPr/>
        </p:nvSpPr>
        <p:spPr>
          <a:xfrm>
            <a:off x="1676390" y="5735315"/>
            <a:ext cx="914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Máquina</a:t>
            </a:r>
            <a:endParaRPr dirty="0">
              <a:latin typeface="Consolas" panose="020B0609020204030204" pitchFamily="49" charset="0"/>
              <a:ea typeface="Raleway"/>
              <a:cs typeface="Consolas" panose="020B0609020204030204" pitchFamily="49" charset="0"/>
              <a:sym typeface="Raleway"/>
            </a:endParaRPr>
          </a:p>
        </p:txBody>
      </p:sp>
      <p:sp>
        <p:nvSpPr>
          <p:cNvPr id="16" name="Google Shape;250;p33">
            <a:extLst>
              <a:ext uri="{FF2B5EF4-FFF2-40B4-BE49-F238E27FC236}">
                <a16:creationId xmlns:a16="http://schemas.microsoft.com/office/drawing/2014/main" id="{C0582129-C0D6-0CA1-6E22-F2F7C7164DDE}"/>
              </a:ext>
            </a:extLst>
          </p:cNvPr>
          <p:cNvSpPr txBox="1"/>
          <p:nvPr/>
        </p:nvSpPr>
        <p:spPr>
          <a:xfrm>
            <a:off x="5662935" y="5725160"/>
            <a:ext cx="914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Función</a:t>
            </a:r>
            <a:endParaRPr dirty="0">
              <a:latin typeface="Consolas" panose="020B0609020204030204" pitchFamily="49" charset="0"/>
              <a:ea typeface="Raleway"/>
              <a:cs typeface="Consolas" panose="020B0609020204030204" pitchFamily="49" charset="0"/>
              <a:sym typeface="Raleway"/>
            </a:endParaRPr>
          </a:p>
        </p:txBody>
      </p:sp>
      <p:sp>
        <p:nvSpPr>
          <p:cNvPr id="17" name="Google Shape;251;p33">
            <a:extLst>
              <a:ext uri="{FF2B5EF4-FFF2-40B4-BE49-F238E27FC236}">
                <a16:creationId xmlns:a16="http://schemas.microsoft.com/office/drawing/2014/main" id="{17362ACD-5DD5-EDC5-718D-D589F493960E}"/>
              </a:ext>
            </a:extLst>
          </p:cNvPr>
          <p:cNvSpPr txBox="1"/>
          <p:nvPr/>
        </p:nvSpPr>
        <p:spPr>
          <a:xfrm>
            <a:off x="9112245" y="5694675"/>
            <a:ext cx="11355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Operador</a:t>
            </a:r>
            <a:endParaRPr dirty="0">
              <a:latin typeface="Consolas" panose="020B0609020204030204" pitchFamily="49" charset="0"/>
              <a:ea typeface="Raleway"/>
              <a:cs typeface="Consolas" panose="020B0609020204030204" pitchFamily="49" charset="0"/>
              <a:sym typeface="Raleway"/>
            </a:endParaRPr>
          </a:p>
        </p:txBody>
      </p:sp>
      <p:pic>
        <p:nvPicPr>
          <p:cNvPr id="18" name="Gráfico 17" descr="Insignia 3 con relleno sólido">
            <a:extLst>
              <a:ext uri="{FF2B5EF4-FFF2-40B4-BE49-F238E27FC236}">
                <a16:creationId xmlns:a16="http://schemas.microsoft.com/office/drawing/2014/main" id="{AA803CA2-02BD-AB75-57C6-869AD823A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7739" y="704417"/>
            <a:ext cx="914400" cy="914400"/>
          </a:xfrm>
          <a:prstGeom prst="rect">
            <a:avLst/>
          </a:prstGeom>
        </p:spPr>
      </p:pic>
      <p:sp>
        <p:nvSpPr>
          <p:cNvPr id="19" name="Google Shape;241;p33">
            <a:extLst>
              <a:ext uri="{FF2B5EF4-FFF2-40B4-BE49-F238E27FC236}">
                <a16:creationId xmlns:a16="http://schemas.microsoft.com/office/drawing/2014/main" id="{084F1DEE-9698-668F-A7D4-81BF19B36D73}"/>
              </a:ext>
            </a:extLst>
          </p:cNvPr>
          <p:cNvSpPr txBox="1"/>
          <p:nvPr/>
        </p:nvSpPr>
        <p:spPr>
          <a:xfrm>
            <a:off x="1284662" y="2228710"/>
            <a:ext cx="932006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dirty="0">
                <a:latin typeface="+mn-lt"/>
                <a:sym typeface="Raleway"/>
              </a:rPr>
              <a:t>Podemos </a:t>
            </a:r>
            <a:r>
              <a:rPr lang="en" sz="2000" dirty="0" err="1">
                <a:latin typeface="+mn-lt"/>
                <a:sym typeface="Raleway"/>
              </a:rPr>
              <a:t>imaginarlo</a:t>
            </a:r>
            <a:r>
              <a:rPr lang="en" sz="2000" dirty="0">
                <a:latin typeface="+mn-lt"/>
                <a:sym typeface="Raleway"/>
              </a:rPr>
              <a:t> </a:t>
            </a:r>
            <a:r>
              <a:rPr lang="en" sz="2000" dirty="0" err="1">
                <a:latin typeface="+mn-lt"/>
                <a:sym typeface="Raleway"/>
              </a:rPr>
              <a:t>como</a:t>
            </a:r>
            <a:r>
              <a:rPr lang="en" sz="2000" dirty="0">
                <a:latin typeface="+mn-lt"/>
                <a:sym typeface="Raleway"/>
              </a:rPr>
              <a:t> </a:t>
            </a:r>
            <a:r>
              <a:rPr lang="en" sz="2000" dirty="0" err="1">
                <a:latin typeface="+mn-lt"/>
                <a:sym typeface="Raleway"/>
              </a:rPr>
              <a:t>una</a:t>
            </a:r>
            <a:r>
              <a:rPr lang="en" sz="2000" dirty="0">
                <a:latin typeface="+mn-lt"/>
                <a:sym typeface="Raleway"/>
              </a:rPr>
              <a:t> </a:t>
            </a:r>
            <a:r>
              <a:rPr lang="en" sz="2000" dirty="0" err="1">
                <a:latin typeface="+mn-lt"/>
                <a:sym typeface="Raleway"/>
              </a:rPr>
              <a:t>máquina</a:t>
            </a:r>
            <a:r>
              <a:rPr lang="en" sz="2000" dirty="0">
                <a:latin typeface="+mn-lt"/>
                <a:sym typeface="Raleway"/>
              </a:rPr>
              <a:t>, </a:t>
            </a:r>
            <a:r>
              <a:rPr lang="en" sz="2000" dirty="0" err="1">
                <a:latin typeface="+mn-lt"/>
                <a:sym typeface="Raleway"/>
              </a:rPr>
              <a:t>una</a:t>
            </a:r>
            <a:r>
              <a:rPr lang="en" sz="2000" dirty="0">
                <a:latin typeface="+mn-lt"/>
                <a:sym typeface="Raleway"/>
              </a:rPr>
              <a:t> </a:t>
            </a:r>
            <a:r>
              <a:rPr lang="en" sz="2000" dirty="0" err="1">
                <a:latin typeface="+mn-lt"/>
                <a:sym typeface="Raleway"/>
              </a:rPr>
              <a:t>función</a:t>
            </a:r>
            <a:r>
              <a:rPr lang="en" sz="2000" dirty="0">
                <a:latin typeface="+mn-lt"/>
                <a:sym typeface="Raleway"/>
              </a:rPr>
              <a:t> o un </a:t>
            </a:r>
            <a:r>
              <a:rPr lang="en" sz="2000" dirty="0" err="1">
                <a:latin typeface="+mn-lt"/>
                <a:sym typeface="Raleway"/>
              </a:rPr>
              <a:t>operador</a:t>
            </a:r>
            <a:endParaRPr lang="en" sz="2000" dirty="0" err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49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21097-761D-E526-1EF0-32CDDC9F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D04E3-325C-6C6B-9EFA-05F9C428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0DA8E4-E0F6-07DC-0286-1E68661FA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Google Shape;240;p33">
            <a:extLst>
              <a:ext uri="{FF2B5EF4-FFF2-40B4-BE49-F238E27FC236}">
                <a16:creationId xmlns:a16="http://schemas.microsoft.com/office/drawing/2014/main" id="{9D02ED8E-9D1D-CF8A-4FE8-58AD4CC56098}"/>
              </a:ext>
            </a:extLst>
          </p:cNvPr>
          <p:cNvSpPr txBox="1">
            <a:spLocks noGrp="1"/>
          </p:cNvSpPr>
          <p:nvPr/>
        </p:nvSpPr>
        <p:spPr>
          <a:xfrm>
            <a:off x="3637280" y="762845"/>
            <a:ext cx="4784135" cy="6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" sz="32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 </a:t>
            </a:r>
            <a:r>
              <a:rPr lang="en" sz="32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Proceso</a:t>
            </a:r>
            <a:r>
              <a:rPr lang="en" sz="32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" sz="32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completo</a:t>
            </a:r>
          </a:p>
        </p:txBody>
      </p:sp>
      <p:sp>
        <p:nvSpPr>
          <p:cNvPr id="4" name="Google Shape;275;p35">
            <a:extLst>
              <a:ext uri="{FF2B5EF4-FFF2-40B4-BE49-F238E27FC236}">
                <a16:creationId xmlns:a16="http://schemas.microsoft.com/office/drawing/2014/main" id="{70B92158-60B2-09EE-495B-BEA458CB59EB}"/>
              </a:ext>
            </a:extLst>
          </p:cNvPr>
          <p:cNvSpPr txBox="1"/>
          <p:nvPr/>
        </p:nvSpPr>
        <p:spPr>
          <a:xfrm>
            <a:off x="7801361" y="5163349"/>
            <a:ext cx="366093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Poder</a:t>
            </a:r>
            <a:r>
              <a:rPr lang="en" dirty="0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 de </a:t>
            </a: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generalización</a:t>
            </a:r>
            <a:r>
              <a:rPr lang="en" dirty="0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 del </a:t>
            </a: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modelo</a:t>
            </a:r>
            <a:endParaRPr dirty="0">
              <a:latin typeface="Consolas" panose="020B0609020204030204" pitchFamily="49" charset="0"/>
              <a:ea typeface="Raleway"/>
              <a:cs typeface="Consolas" panose="020B0609020204030204" pitchFamily="49" charset="0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Naturaleza</a:t>
            </a:r>
            <a:r>
              <a:rPr lang="en" dirty="0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 </a:t>
            </a:r>
            <a:r>
              <a:rPr lang="en" dirty="0" err="1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probabilística</a:t>
            </a:r>
            <a:r>
              <a:rPr lang="en" dirty="0">
                <a:latin typeface="Consolas" panose="020B0609020204030204" pitchFamily="49" charset="0"/>
                <a:ea typeface="Raleway"/>
                <a:cs typeface="Consolas" panose="020B0609020204030204" pitchFamily="49" charset="0"/>
                <a:sym typeface="Raleway"/>
              </a:rPr>
              <a:t> </a:t>
            </a:r>
            <a:endParaRPr dirty="0">
              <a:latin typeface="Consolas" panose="020B0609020204030204" pitchFamily="49" charset="0"/>
              <a:ea typeface="Raleway"/>
              <a:cs typeface="Consolas" panose="020B0609020204030204" pitchFamily="49" charset="0"/>
              <a:sym typeface="Raleway"/>
            </a:endParaRPr>
          </a:p>
        </p:txBody>
      </p:sp>
      <p:pic>
        <p:nvPicPr>
          <p:cNvPr id="6" name="Imagen 5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22826F5A-7185-A6E2-9233-D906E533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94" y="3141718"/>
            <a:ext cx="2743200" cy="2000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12D102-D0C0-CC1D-6575-E4C9F4E6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230" y="4045572"/>
            <a:ext cx="2743200" cy="954544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A49F0D77-EB1D-11C9-85FE-FF1550F18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48" y="3100788"/>
            <a:ext cx="2485465" cy="2219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5DF61E-1A9A-1C78-1409-146F9EDDC8E9}"/>
              </a:ext>
            </a:extLst>
          </p:cNvPr>
          <p:cNvSpPr txBox="1"/>
          <p:nvPr/>
        </p:nvSpPr>
        <p:spPr>
          <a:xfrm>
            <a:off x="10477499" y="445994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EC2C4B2-12DD-6FAD-A327-F20B9096260F}"/>
              </a:ext>
            </a:extLst>
          </p:cNvPr>
          <p:cNvGrpSpPr/>
          <p:nvPr/>
        </p:nvGrpSpPr>
        <p:grpSpPr>
          <a:xfrm>
            <a:off x="8209280" y="4063999"/>
            <a:ext cx="478864" cy="367871"/>
            <a:chOff x="8524240" y="3322319"/>
            <a:chExt cx="631264" cy="6726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D9F3DE3B-9ADB-9B0D-65CC-224DE94CC856}"/>
                    </a:ext>
                  </a:extLst>
                </p14:cNvPr>
                <p14:cNvContentPartPr/>
                <p14:nvPr/>
              </p14:nvContentPartPr>
              <p14:xfrm>
                <a:off x="8575428" y="3322319"/>
                <a:ext cx="355211" cy="70309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9030AAA4-A3C1-F81B-B476-A518571384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51747" y="3289769"/>
                  <a:ext cx="402099" cy="134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6AB8A50B-A0EC-C9C6-60DE-6195FE6D580A}"/>
                    </a:ext>
                  </a:extLst>
                </p14:cNvPr>
                <p14:cNvContentPartPr/>
                <p14:nvPr/>
              </p14:nvContentPartPr>
              <p14:xfrm>
                <a:off x="8524240" y="3403600"/>
                <a:ext cx="631264" cy="59139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47FEEF6D-81EC-5475-AAE5-0C1A17918D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00526" y="3370745"/>
                  <a:ext cx="678218" cy="65644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70DE0E-84F2-72DA-3B45-3E8C70DD5483}"/>
              </a:ext>
            </a:extLst>
          </p:cNvPr>
          <p:cNvSpPr txBox="1"/>
          <p:nvPr/>
        </p:nvSpPr>
        <p:spPr>
          <a:xfrm>
            <a:off x="894079" y="1910080"/>
            <a:ext cx="32318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Construcción del </a:t>
            </a:r>
            <a:r>
              <a:rPr lang="es-ES" dirty="0" err="1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dataset</a:t>
            </a:r>
            <a:endParaRPr lang="es-ES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Fase de Entrenamiento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C0B0C9-C107-6DD5-A1C9-96051977F2D1}"/>
              </a:ext>
            </a:extLst>
          </p:cNvPr>
          <p:cNvSpPr txBox="1"/>
          <p:nvPr/>
        </p:nvSpPr>
        <p:spPr>
          <a:xfrm>
            <a:off x="4836159" y="1910080"/>
            <a:ext cx="32318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Construcción del modelo</a:t>
            </a:r>
            <a:endParaRPr lang="es-E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Fase de Aprendizaje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D536B0-380E-2121-2D45-178A536305AE}"/>
              </a:ext>
            </a:extLst>
          </p:cNvPr>
          <p:cNvSpPr txBox="1"/>
          <p:nvPr/>
        </p:nvSpPr>
        <p:spPr>
          <a:xfrm>
            <a:off x="8534400" y="191008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Evaluar el modelo</a:t>
            </a:r>
          </a:p>
          <a:p>
            <a:pPr algn="ctr"/>
            <a:r>
              <a:rPr lang="es-ES" dirty="0"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Fase de Evaluación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33894F7-3D0B-37F1-5384-F379960D0910}"/>
              </a:ext>
            </a:extLst>
          </p:cNvPr>
          <p:cNvGraphicFramePr>
            <a:graphicFrameLocks noGrp="1"/>
          </p:cNvGraphicFramePr>
          <p:nvPr/>
        </p:nvGraphicFramePr>
        <p:xfrm>
          <a:off x="10427123" y="3058160"/>
          <a:ext cx="141816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249">
                  <a:extLst>
                    <a:ext uri="{9D8B030D-6E8A-4147-A177-3AD203B41FA5}">
                      <a16:colId xmlns:a16="http://schemas.microsoft.com/office/drawing/2014/main" val="32900499"/>
                    </a:ext>
                  </a:extLst>
                </a:gridCol>
                <a:gridCol w="687913">
                  <a:extLst>
                    <a:ext uri="{9D8B030D-6E8A-4147-A177-3AD203B41FA5}">
                      <a16:colId xmlns:a16="http://schemas.microsoft.com/office/drawing/2014/main" val="4020494942"/>
                    </a:ext>
                  </a:extLst>
                </a:gridCol>
              </a:tblGrid>
              <a:tr h="324424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66045"/>
                  </a:ext>
                </a:extLst>
              </a:tr>
              <a:tr h="324424"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284927"/>
                  </a:ext>
                </a:extLst>
              </a:tr>
              <a:tr h="3244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459750"/>
                  </a:ext>
                </a:extLst>
              </a:tr>
              <a:tr h="3244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1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53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0B270C0C6E6146BD1A7EC8012A36EC" ma:contentTypeVersion="14" ma:contentTypeDescription="Crear nuevo documento." ma:contentTypeScope="" ma:versionID="a2b1888080836516b9388ab6cf1de12e">
  <xsd:schema xmlns:xsd="http://www.w3.org/2001/XMLSchema" xmlns:xs="http://www.w3.org/2001/XMLSchema" xmlns:p="http://schemas.microsoft.com/office/2006/metadata/properties" xmlns:ns2="8de06d1c-0d13-4f06-a2ed-bd6da4fe88b0" xmlns:ns3="3b296ffa-282e-4182-80ab-2446b725c148" targetNamespace="http://schemas.microsoft.com/office/2006/metadata/properties" ma:root="true" ma:fieldsID="5bd8c2c5069cd6e71faa0ee276aba627" ns2:_="" ns3:_="">
    <xsd:import namespace="8de06d1c-0d13-4f06-a2ed-bd6da4fe88b0"/>
    <xsd:import namespace="3b296ffa-282e-4182-80ab-2446b725c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06d1c-0d13-4f06-a2ed-bd6da4fe8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09aa915-dd52-4b6d-903e-32ce8862fb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96ffa-282e-4182-80ab-2446b725c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e06d1c-0d13-4f06-a2ed-bd6da4fe88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9696D-1860-44E6-B7DB-AA76102B1164}"/>
</file>

<file path=customXml/itemProps2.xml><?xml version="1.0" encoding="utf-8"?>
<ds:datastoreItem xmlns:ds="http://schemas.openxmlformats.org/officeDocument/2006/customXml" ds:itemID="{48982CE1-5E67-41D0-A264-A1BB27004BE5}">
  <ds:schemaRefs>
    <ds:schemaRef ds:uri="http://schemas.microsoft.com/office/2006/metadata/properties"/>
    <ds:schemaRef ds:uri="http://schemas.microsoft.com/office/infopath/2007/PartnerControls"/>
    <ds:schemaRef ds:uri="8de06d1c-0d13-4f06-a2ed-bd6da4fe88b0"/>
  </ds:schemaRefs>
</ds:datastoreItem>
</file>

<file path=customXml/itemProps3.xml><?xml version="1.0" encoding="utf-8"?>
<ds:datastoreItem xmlns:ds="http://schemas.openxmlformats.org/officeDocument/2006/customXml" ds:itemID="{B82B3F42-8DEA-4BF5-A67B-9C449502B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140</Words>
  <Application>Microsoft Macintosh PowerPoint</Application>
  <PresentationFormat>Panorámica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Konkret Grotesk Pro</vt:lpstr>
      <vt:lpstr>Tema de Office</vt:lpstr>
      <vt:lpstr>Presentación de PowerPoint</vt:lpstr>
      <vt:lpstr>Taller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Luis Arquero</dc:creator>
  <cp:keywords/>
  <dc:description/>
  <cp:lastModifiedBy>Juanda Rodríguez</cp:lastModifiedBy>
  <cp:revision>6</cp:revision>
  <dcterms:created xsi:type="dcterms:W3CDTF">2023-02-16T13:41:23Z</dcterms:created>
  <dcterms:modified xsi:type="dcterms:W3CDTF">2024-03-13T16:32:05Z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0x010100000B270C0C6E6146BD1A7EC8012A36EC</vt:lpwstr>
  </property>
  <property fmtid="{D5CDD505-2E9C-101B-9397-08002B2CF9AE}" pid="3" name="MediaServiceImageTags">
    <vt:lpwstr/>
  </property>
</Properties>
</file>